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6" r:id="rId3"/>
    <p:sldMasterId id="2147483703" r:id="rId4"/>
    <p:sldMasterId id="2147483720" r:id="rId5"/>
  </p:sldMasterIdLst>
  <p:sldIdLst>
    <p:sldId id="256" r:id="rId6"/>
    <p:sldId id="258" r:id="rId7"/>
    <p:sldId id="260" r:id="rId8"/>
    <p:sldId id="261" r:id="rId9"/>
    <p:sldId id="262" r:id="rId10"/>
    <p:sldId id="25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9A7EC5-9AF3-48EA-87FD-ABAFD04B5E74}">
          <p14:sldIdLst>
            <p14:sldId id="256"/>
            <p14:sldId id="258"/>
            <p14:sldId id="260"/>
            <p14:sldId id="261"/>
            <p14:sldId id="262"/>
            <p14:sldId id="257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7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8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1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1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20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148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87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0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1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7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9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6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38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27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79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985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75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5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1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7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6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0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1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8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99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79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70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27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1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21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479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23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90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1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8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9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49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30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7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1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6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1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1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11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740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6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185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2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4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0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F4B8D-5814-4172-AA8F-F404E56A2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1" y="485718"/>
            <a:ext cx="7391400" cy="24289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БАНКОВСКОЕ ДЕЛО </a:t>
            </a:r>
            <a:endParaRPr lang="ru-RU" sz="7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7C81F8-4040-4531-BD05-CC1BDDE0D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450" y="4286251"/>
            <a:ext cx="5924550" cy="19430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ГБПОУ СО </a:t>
            </a:r>
            <a:r>
              <a:rPr lang="ru-RU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аграрный колледж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B841FF-6F07-443C-B496-F53DC8A6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39" y="3525177"/>
            <a:ext cx="5492295" cy="30946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61924"/>
            <a:ext cx="42576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1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654175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Лицевая </a:t>
            </a:r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Оборотная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933451"/>
            <a:ext cx="2819401" cy="57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33451"/>
            <a:ext cx="2609851" cy="577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7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4326"/>
            <a:ext cx="8419041" cy="10667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подлинности, контролируемые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использованием ДОРС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4949825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981325" cy="52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733550" y="1543051"/>
            <a:ext cx="1809750" cy="22383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9094" y="1470303"/>
            <a:ext cx="579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КОНТУРНЫЙ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95475" y="3667125"/>
            <a:ext cx="2990850" cy="103822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2343150"/>
            <a:ext cx="71620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МЕЛКОЕ ГРАФИЧЕСКОЕ ИЗОБРАЖЕНИЕ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МИКРОТЕКСТ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 РОССИИ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5439">
            <a:off x="262196" y="5425282"/>
            <a:ext cx="400716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98475" y="3244334"/>
            <a:ext cx="57996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КОНТУРНЫЙ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076575" y="2999064"/>
            <a:ext cx="1724025" cy="49053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1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6" y="609600"/>
            <a:ext cx="4876800" cy="9048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МЕЛКИХ ГРАФИЧЕСКИХ ЭЛЕМЕНТОВ И ПОТОРЯЮЩЕГО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70086"/>
            <a:ext cx="3181350" cy="647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857875" y="1257299"/>
            <a:ext cx="3429000" cy="109537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257299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876" y="3198168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КОНТУРНЫЙ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СТРОКА РАСПОЛОЖЕНА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НИЖЕ ИЗОБРАЖЕНИЯ ОЛИМПИЙСКОГО СТАДИОНА ФИШТ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114800"/>
            <a:ext cx="6699250" cy="20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8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276"/>
            <a:ext cx="8596668" cy="11049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подлинности, контролируемые на ощупь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3" y="825281"/>
            <a:ext cx="2792115" cy="56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571750"/>
            <a:ext cx="3895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700087"/>
            <a:ext cx="3181350" cy="15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0650" y="1762125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ПОВЫШЕННЫЙ РЕЛЬЕФ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cbr.ru/Bank-notes_coins/banknotes_itm/?prx=..%2fbank-notes_coins%2fbanknote_coins_newdesign_2017%2fG2014%2fB100%2fPic_8_2_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4467225"/>
            <a:ext cx="1452563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17">
            <a:off x="3831369" y="4188049"/>
            <a:ext cx="5879285" cy="29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7488" y="4391025"/>
            <a:ext cx="389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МЕТКА ДЛЯ СЛАБОВИДЯЩИХ ЛЮДЕЙ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c092f44613768df2325448a3b5e421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38" y="188616"/>
            <a:ext cx="2177862" cy="3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coinsbolhov.ru/upload/thumbs/cache/i1/ib/1b831e356b30a1fd1d692cdb4ed75a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" y="188616"/>
            <a:ext cx="6246017" cy="24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36" y="56209"/>
            <a:ext cx="3442749" cy="50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2381250"/>
            <a:ext cx="2717097" cy="33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46" y="2931693"/>
            <a:ext cx="4678854" cy="29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667000"/>
            <a:ext cx="45656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72524"/>
            <a:ext cx="3913336" cy="19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s://i.ytimg.com/vi/mE40oZdofYU/mqdefaul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3" y="4938814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783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2" y="4845152"/>
            <a:ext cx="5222237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4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484" y="214153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925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61950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09245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75615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168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65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Аспект</vt:lpstr>
      <vt:lpstr>1_Аспект</vt:lpstr>
      <vt:lpstr>2_Аспект</vt:lpstr>
      <vt:lpstr>3_Аспект</vt:lpstr>
      <vt:lpstr>4_Аспект</vt:lpstr>
      <vt:lpstr>БАНКОВСКОЕ ДЕЛО </vt:lpstr>
      <vt:lpstr>       Лицевая                        Оборотная</vt:lpstr>
      <vt:lpstr>Признаки подлинности, контролируемые с использованием ДОРС</vt:lpstr>
      <vt:lpstr>ИЗОБРАЖЕНИЕ МЕЛКИХ ГРАФИЧЕСКИХ ЭЛЕМЕНТОВ И ПОТОРЯЮЩЕГО ЧИСЛА 2014 </vt:lpstr>
      <vt:lpstr>Признаки подлинности, контролируемые на ощупь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виды денег</dc:title>
  <dc:creator>Гульназ Шайгарданова</dc:creator>
  <cp:lastModifiedBy>Пользователь Windows</cp:lastModifiedBy>
  <cp:revision>22</cp:revision>
  <dcterms:created xsi:type="dcterms:W3CDTF">2017-09-18T13:16:50Z</dcterms:created>
  <dcterms:modified xsi:type="dcterms:W3CDTF">2018-11-24T08:05:14Z</dcterms:modified>
</cp:coreProperties>
</file>