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  <p:sldMasterId id="2147483686" r:id="rId3"/>
    <p:sldMasterId id="2147483703" r:id="rId4"/>
    <p:sldMasterId id="2147483720" r:id="rId5"/>
  </p:sldMasterIdLst>
  <p:sldIdLst>
    <p:sldId id="256" r:id="rId6"/>
    <p:sldId id="258" r:id="rId7"/>
    <p:sldId id="260" r:id="rId8"/>
    <p:sldId id="261" r:id="rId9"/>
    <p:sldId id="262" r:id="rId10"/>
    <p:sldId id="257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9A7EC5-9AF3-48EA-87FD-ABAFD04B5E74}">
          <p14:sldIdLst>
            <p14:sldId id="256"/>
            <p14:sldId id="258"/>
            <p14:sldId id="260"/>
            <p14:sldId id="261"/>
            <p14:sldId id="262"/>
            <p14:sldId id="257"/>
            <p14:sldId id="263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7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79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816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0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02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87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86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861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193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20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47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9148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7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06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13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19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79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093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691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23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671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465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5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4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38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271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8791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89857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732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757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057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417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70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03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166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03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715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484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993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794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70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277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26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61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214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94798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3230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2901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01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682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96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498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307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77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1169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467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215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111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114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87400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461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41856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028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4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0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4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1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11/24/2018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AF4B8D-5814-4172-AA8F-F404E56A2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751" y="485718"/>
            <a:ext cx="7391400" cy="24289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7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БАНКОВСКОЕ ДЕЛО </a:t>
            </a:r>
            <a:endParaRPr lang="ru-RU" sz="7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57C81F8-4040-4531-BD05-CC1BDDE0D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7450" y="4286251"/>
            <a:ext cx="5924550" cy="19430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ГБПОУ СО </a:t>
            </a: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аграрный колледж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B841FF-6F07-443C-B496-F53DC8A6D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39" y="3525177"/>
            <a:ext cx="5492295" cy="3094697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161924"/>
            <a:ext cx="4257675" cy="40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716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6225"/>
            <a:ext cx="8596668" cy="1654175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Лицевая </a:t>
            </a:r>
            <a:r>
              <a:rPr lang="ru-RU" dirty="0" smtClean="0"/>
              <a:t>                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Оборотная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4" y="933451"/>
            <a:ext cx="2819401" cy="573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933451"/>
            <a:ext cx="2609851" cy="577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971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4326"/>
            <a:ext cx="8419041" cy="10667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Признаки подлинности, контролируемые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использованием ДОРС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4949825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5900"/>
            <a:ext cx="2981325" cy="528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1733550" y="1543051"/>
            <a:ext cx="1809750" cy="223836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49094" y="1470303"/>
            <a:ext cx="5799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КОНТУРНЫЙ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895475" y="3667125"/>
            <a:ext cx="2990850" cy="1038225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57600" y="2343150"/>
            <a:ext cx="716200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МЕЛКОЕ ГРАФИЧЕСКОЕ ИЗОБРАЖЕНИЕ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МИКРОТЕКСТ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БАНК РОССИИ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5439">
            <a:off x="262196" y="5425282"/>
            <a:ext cx="400716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898475" y="3244334"/>
            <a:ext cx="57996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КОНТУРНЫЙ 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3076575" y="2999064"/>
            <a:ext cx="1724025" cy="490539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91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609600"/>
            <a:ext cx="4876800" cy="904875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ИЗОБРАЖЕНИЕ МЕЛКИХ ГРАФИЧЕСКИХ ЭЛЕМЕНТОВ И ПОТОРЯЮЩЕГО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ЧИСЛА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270086"/>
            <a:ext cx="3181350" cy="647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857875" y="1257299"/>
            <a:ext cx="3429000" cy="1095376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257299"/>
            <a:ext cx="1752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23876" y="3198168"/>
            <a:ext cx="5791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КОНТУРНЫЙ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</a:p>
          <a:p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СТРОКА РАСПОЛОЖЕНА</a:t>
            </a: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НИЖЕ ИЗОБРАЖЕНИЯ ОЛИМПИЙСКОГО СТАДИОНА ФИШТ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4114800"/>
            <a:ext cx="6699250" cy="208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585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5276"/>
            <a:ext cx="8596668" cy="11049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Признаки подлинности, контролируемые на ощупь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53" y="825281"/>
            <a:ext cx="2792115" cy="568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2571750"/>
            <a:ext cx="38957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1" y="700087"/>
            <a:ext cx="3181350" cy="159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0650" y="1762125"/>
            <a:ext cx="387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ПОВЫШЕННЫЙ РЕЛЬЕФ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://www.cbr.ru/Bank-notes_coins/banknotes_itm/?prx=..%2fbank-notes_coins%2fbanknote_coins_newdesign_2017%2fG2014%2fB100%2fPic_8_2_1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4467225"/>
            <a:ext cx="1452563" cy="177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017">
            <a:off x="3831369" y="4188049"/>
            <a:ext cx="5879285" cy="29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57488" y="4391025"/>
            <a:ext cx="3895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МЕТКА ДЛЯ СЛАБОВИДЯЩИХ ЛЮДЕЙ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78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ec092f44613768df2325448a3b5e421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138" y="188616"/>
            <a:ext cx="2177862" cy="318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coinsbolhov.ru/upload/thumbs/cache/i1/ib/1b831e356b30a1fd1d692cdb4ed75a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68" y="188616"/>
            <a:ext cx="6246017" cy="24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936" y="56209"/>
            <a:ext cx="3442749" cy="502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7" y="2381250"/>
            <a:ext cx="2717097" cy="332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46" y="2931693"/>
            <a:ext cx="4678854" cy="292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2667000"/>
            <a:ext cx="4565650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972524"/>
            <a:ext cx="3913336" cy="195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 descr="https://i.ytimg.com/vi/mE40oZdofYU/mqdefaul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13" y="4938814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7830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62" y="4845152"/>
            <a:ext cx="5222237" cy="180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348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484" y="2141539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Всем спасибо!</a:t>
            </a:r>
            <a:endParaRPr lang="ru-RU" sz="9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34925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361950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700" y="309245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475615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71684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2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3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5.xml><?xml version="1.0" encoding="utf-8"?>
<a:theme xmlns:a="http://schemas.openxmlformats.org/drawingml/2006/main" name="4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</TotalTime>
  <Words>65</Words>
  <Application>Microsoft Office PowerPoint</Application>
  <PresentationFormat>Произвольный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Аспект</vt:lpstr>
      <vt:lpstr>1_Аспект</vt:lpstr>
      <vt:lpstr>2_Аспект</vt:lpstr>
      <vt:lpstr>3_Аспект</vt:lpstr>
      <vt:lpstr>4_Аспект</vt:lpstr>
      <vt:lpstr>БАНКОВСКОЕ ДЕЛО </vt:lpstr>
      <vt:lpstr>       Лицевая                        Оборотная</vt:lpstr>
      <vt:lpstr>Признаки подлинности, контролируемые с использованием ДОРС</vt:lpstr>
      <vt:lpstr>ИЗОБРАЖЕНИЕ МЕЛКИХ ГРАФИЧЕСКИХ ЭЛЕМЕНТОВ И ПОТОРЯЮЩЕГО ЧИСЛА 2014 </vt:lpstr>
      <vt:lpstr>Признаки подлинности, контролируемые на ощупь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и виды денег</dc:title>
  <dc:creator>Гульназ Шайгарданова</dc:creator>
  <cp:lastModifiedBy>Пользователь Windows</cp:lastModifiedBy>
  <cp:revision>22</cp:revision>
  <dcterms:created xsi:type="dcterms:W3CDTF">2017-09-18T13:16:50Z</dcterms:created>
  <dcterms:modified xsi:type="dcterms:W3CDTF">2018-11-24T08:05:14Z</dcterms:modified>
</cp:coreProperties>
</file>