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5" r:id="rId8"/>
    <p:sldId id="261" r:id="rId9"/>
    <p:sldId id="266" r:id="rId10"/>
    <p:sldId id="263" r:id="rId11"/>
    <p:sldId id="268" r:id="rId12"/>
    <p:sldId id="262" r:id="rId13"/>
    <p:sldId id="267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634" y="-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2480517"/>
            <a:ext cx="7117180" cy="1102519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3583035"/>
            <a:ext cx="7117180" cy="646065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355521"/>
            <a:ext cx="7123080" cy="3038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506792"/>
            <a:ext cx="1472962" cy="388899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506793"/>
            <a:ext cx="5467557" cy="388899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2481436"/>
            <a:ext cx="7117178" cy="11016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3583036"/>
            <a:ext cx="7117178" cy="6453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506794"/>
            <a:ext cx="7123080" cy="69335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3" y="1357312"/>
            <a:ext cx="3471277" cy="3038476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357312"/>
            <a:ext cx="3469242" cy="3038477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359695"/>
            <a:ext cx="3132494" cy="43219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3" y="1791892"/>
            <a:ext cx="3471277" cy="2603896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359695"/>
            <a:ext cx="3133080" cy="43219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1" y="1791892"/>
            <a:ext cx="3471275" cy="2603896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334566"/>
            <a:ext cx="2660650" cy="889396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5" y="334566"/>
            <a:ext cx="4279869" cy="406122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223962"/>
            <a:ext cx="2660650" cy="3171824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040293"/>
            <a:ext cx="3481387" cy="834941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1875234"/>
            <a:ext cx="3481387" cy="189765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8" y="1077646"/>
            <a:ext cx="1086653" cy="814990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2" y="1058844"/>
            <a:ext cx="830365" cy="622774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420841"/>
            <a:ext cx="602364" cy="45177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358485"/>
            <a:ext cx="489588" cy="367191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3" y="1562570"/>
            <a:ext cx="256601" cy="19245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2" y="744807"/>
            <a:ext cx="256601" cy="19245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7" y="1420841"/>
            <a:ext cx="197439" cy="14807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2" y="795445"/>
            <a:ext cx="197439" cy="14807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5" y="49740"/>
            <a:ext cx="2575511" cy="5097800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3" y="506794"/>
            <a:ext cx="7125113" cy="6933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355521"/>
            <a:ext cx="7125112" cy="30385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446385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6" y="4463858"/>
            <a:ext cx="5256399" cy="2738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9" y="4463858"/>
            <a:ext cx="608287" cy="2738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7" y="2031691"/>
            <a:ext cx="8424935" cy="2430269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Производственная практика </a:t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ПМ 01 Ведение расчетных операций </a:t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специальность 38.02.07 Банковское дело</a:t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автор Шарова О.В.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9955"/>
            <a:ext cx="2446040" cy="1736032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72619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443" y="249492"/>
            <a:ext cx="7117178" cy="3978844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</a:p>
          <a:p>
            <a:pPr lvl="0" algn="just"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1.Оформить отчет по производственной практике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2.ежедневно согласовывать состав и объём работ с руководителем практики от предприятия/наставником;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3.информировать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руководителя практики от предприятия/наставника  о своих перемещениях по территории предприятия в нерабочее время с целью выполнения отдельных заданий;</a:t>
            </a:r>
          </a:p>
          <a:p>
            <a:pPr lvl="0" algn="just"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4.вести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записи в дневниках в соответствии с индивидуальным планом;</a:t>
            </a:r>
          </a:p>
          <a:p>
            <a:pPr lvl="0" algn="just"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5. 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СДАТЬ ОТЧЕТ ПО ПРАКТИКЕ В УЧЕБНУЮ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ЧАСТЬ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! ( 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165816"/>
            <a:ext cx="4499991" cy="1926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http://present5.com/presentation/1/23110863_306237968.pdf-img/23110863_306237968.pdf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661" y="3199809"/>
            <a:ext cx="4485265" cy="1892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933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81436"/>
            <a:ext cx="7587069" cy="2250554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rgbClr val="FF0000"/>
                </a:solidFill>
              </a:rPr>
              <a:t>ВАМ В ПОМОЩЬ!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/>
              <a:t>1. РУКОВОДИТЕЛЬ </a:t>
            </a:r>
            <a:br>
              <a:rPr lang="ru-RU" dirty="0" smtClean="0"/>
            </a:br>
            <a:r>
              <a:rPr lang="ru-RU" dirty="0" smtClean="0"/>
              <a:t>ПРАКТИКИ В БАНКЕ</a:t>
            </a:r>
            <a:br>
              <a:rPr lang="ru-RU" dirty="0" smtClean="0"/>
            </a:br>
            <a:r>
              <a:rPr lang="ru-RU" dirty="0" smtClean="0"/>
              <a:t>2. ПРЕПОДАВАТЕЛЬ</a:t>
            </a:r>
            <a:br>
              <a:rPr lang="ru-RU" dirty="0" smtClean="0"/>
            </a:br>
            <a:r>
              <a:rPr lang="ru-RU" dirty="0" smtClean="0"/>
              <a:t>3. МЕТОДИЧЕСКИЕ РЕКОМЕНДАЦИИ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95486"/>
            <a:ext cx="2959106" cy="1890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11710"/>
            <a:ext cx="4395137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819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481436"/>
            <a:ext cx="7515061" cy="2106538"/>
          </a:xfrm>
        </p:spPr>
        <p:txBody>
          <a:bodyPr/>
          <a:lstStyle/>
          <a:p>
            <a:pPr algn="l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Состав отчета по производственной практике:</a:t>
            </a:r>
            <a:b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копия договора о производственной практике</a:t>
            </a:r>
            <a:b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2.командировочное удостоверение</a:t>
            </a:r>
            <a:b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3.дневник практики</a:t>
            </a:r>
            <a:b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текст отчета</a:t>
            </a:r>
            <a:b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5.приложения</a:t>
            </a:r>
            <a:b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6. защитная презентация</a:t>
            </a:r>
            <a:b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7.характеристика с места практики от работодателя</a:t>
            </a:r>
            <a:b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8. титульный лист с оценкой от работодателя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3583036"/>
            <a:ext cx="7659077" cy="129297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5156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481435"/>
            <a:ext cx="7443053" cy="2034531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УСЛОВИЕ ПРИНЯТИЯ ОТЧЕТА В УЧЕБНОЙ ЧАСТИ</a:t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НАЛИЧИЕ ТРЕХ ПЕЧАТЕЙ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!!!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ТИТУЛЬНОМ ЛИСТЕ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НА ДНЕВНИКЕ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НА ХАРАКТЕРИСТИКЕ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778" y="3352395"/>
            <a:ext cx="3702479" cy="1791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5576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227279"/>
            <a:ext cx="8784200" cy="541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Производственная практика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является частью 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основной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профессиональной образовательной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программы,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соответствии с ФГОС по специальности  38.02.07  «Банковское дело»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bg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Цель Практики: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закрепление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полученных теоретических знаний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основе практического участия в деятельности ведущих банковских 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учреждений  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ПАО Сбербанк, ПАО СКБ-Банк, ПАО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Россельхозбанк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endParaRPr lang="ru-RU" i="1" dirty="0" smtClean="0">
              <a:solidFill>
                <a:schemeClr val="bg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 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другими  организациями - представителями финансового рынка </a:t>
            </a:r>
            <a:endParaRPr lang="ru-RU" i="1" dirty="0" smtClean="0">
              <a:solidFill>
                <a:schemeClr val="bg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НПФ, Страховые компании, Инвестиционные фонды, ФНС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</a:p>
          <a:p>
            <a:pPr algn="just">
              <a:spcAft>
                <a:spcPts val="0"/>
              </a:spcAft>
            </a:pPr>
            <a:endParaRPr lang="ru-RU" b="1" i="1" dirty="0" smtClean="0">
              <a:solidFill>
                <a:schemeClr val="bg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Задачи 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практики:</a:t>
            </a: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изучение обслуживания банковских счетов;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-рассмотрение осуществления расчетных операций с использованием банковских карт;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-оформление расчетных документов;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развитие 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культуры общения, как важнейшего условия </a:t>
            </a:r>
            <a:endParaRPr lang="ru-RU" b="1" i="1" dirty="0" smtClean="0">
              <a:solidFill>
                <a:srgbClr val="C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успешного 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решения задач будущей профессиональной деятельности;</a:t>
            </a:r>
          </a:p>
          <a:p>
            <a:pPr algn="just">
              <a:spcAft>
                <a:spcPts val="0"/>
              </a:spcAft>
            </a:pP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изучение этических норм и делового этикета, принятых в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БАНКЕ (организации).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>
              <a:latin typeface="Times New Roman"/>
              <a:ea typeface="Times New Roman"/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49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03498"/>
            <a:ext cx="7803094" cy="4140460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УСЛОВИЯ ДОПУСКА СТУДЕНТА К ПРОИЗВОДСТВЕННОЙ   ПРАКТИКЕ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успешное завершение обучения по всем учебным дисциплинам и модулям семестра;</a:t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отсутствие пропусков занятий без уважительной причины;</a:t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успешное прохождение учебной практики.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979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820472" cy="4659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http://buh-spravka.ru/wp-content/uploads/2018/01/Screenshot_14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178843"/>
            <a:ext cx="3672407" cy="282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240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1977685"/>
            <a:ext cx="7117178" cy="1998221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ЭТАПЫ ПРОИЗВОДСТВЕННОЙ ПРАКТИКИ: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ПРЕДВАРИТЕЛЬНЫЙ ЭТАП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ПРОХОЖДЕНИЕ ПРАКТИКИ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ЗАКЛЮЧИТЕЛЬНЫЙ ЭТАП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040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481436"/>
            <a:ext cx="7947109" cy="2538586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ПРЕДВАРИТЕЛЬНЫЙ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Самостоятельный поиск места практики (при необходимости оформление направления от колледжа) – проводится за 2-3 месяца до предполагаемой даты начала практики;</a:t>
            </a:r>
            <a:b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Получение и  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оформление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договора в 2-х экз. о прохождении практики (контролирует руководитель практики от колледжа);</a:t>
            </a:r>
            <a:b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Получение командировочного направления на практику (заведующий отделением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О.И.Просвирова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b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4.Убытие на место практики.</a:t>
            </a:r>
            <a:b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443" y="4137924"/>
            <a:ext cx="7117178" cy="90412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768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275" y="0"/>
            <a:ext cx="4514300" cy="4894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" y="6146"/>
            <a:ext cx="5159337" cy="3861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1599643"/>
            <a:ext cx="5424967" cy="3057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15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443" y="249492"/>
            <a:ext cx="7117178" cy="397884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ПРОХОЖДЕНИЕ ПРАКТИКИ</a:t>
            </a:r>
          </a:p>
          <a:p>
            <a:pPr algn="just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СТУДЕНТ ДОЛЖЕН</a:t>
            </a:r>
          </a:p>
          <a:p>
            <a:pPr lvl="0" algn="just"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соблюдать трудовую дисциплину, правила техники безопасности, пожарной безопасности, производственной санитарии, выполнять требования внутреннего распорядка предприятия;</a:t>
            </a:r>
          </a:p>
          <a:p>
            <a:pPr lvl="0" algn="just"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2.ежедневно согласовывать состав и объём работ с руководителем практики от предприятия/наставником;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3.информировать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руководителя практики от предприятия/наставника  о своих перемещениях по территории предприятия в нерабочее время с целью выполнения отдельных заданий;</a:t>
            </a:r>
          </a:p>
          <a:p>
            <a:pPr lvl="0" algn="just"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4.вести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записи в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дневнике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соответствии с индивидуальным планом;</a:t>
            </a:r>
          </a:p>
          <a:p>
            <a:pPr algn="just"/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8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05627"/>
            <a:ext cx="5290005" cy="2646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123604"/>
            <a:ext cx="4352753" cy="244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94" y="2646114"/>
            <a:ext cx="4937441" cy="2085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776" y="2301720"/>
            <a:ext cx="4616206" cy="232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312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TM02455519[[fn=Зима]]</Template>
  <TotalTime>604</TotalTime>
  <Words>268</Words>
  <Application>Microsoft Office PowerPoint</Application>
  <PresentationFormat>Экран (16:9)</PresentationFormat>
  <Paragraphs>37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Winter</vt:lpstr>
      <vt:lpstr>Производственная практика  ПМ 01 Ведение расчетных операций  специальность 38.02.07 Банковское дело автор Шарова О.В.</vt:lpstr>
      <vt:lpstr>Презентация PowerPoint</vt:lpstr>
      <vt:lpstr>   : УСЛОВИЯ ДОПУСКА СТУДЕНТА К ПРОИЗВОДСТВЕННОЙ   ПРАКТИКЕ 1. успешное завершение обучения по всем учебным дисциплинам и модулям семестра; 2. отсутствие пропусков занятий без уважительной причины; 3. успешное прохождение учебной практики.</vt:lpstr>
      <vt:lpstr>Презентация PowerPoint</vt:lpstr>
      <vt:lpstr>ЭТАПЫ ПРОИЗВОДСТВЕННОЙ ПРАКТИКИ: 1. ПРЕДВАРИТЕЛЬНЫЙ ЭТАП 2. ПРОХОЖДЕНИЕ ПРАКТИКИ 3. ЗАКЛЮЧИТЕЛЬНЫЙ ЭТАП   </vt:lpstr>
      <vt:lpstr>  ПРЕДВАРИТЕЛЬНЫЙ ЭТАП:  1. Самостоятельный поиск места практики (при необходимости оформление направления от колледжа) – проводится за 2-3 месяца до предполагаемой даты начала практики; 2. Получение и    оформление договора в 2-х экз. о прохождении практики (контролирует руководитель практики от колледжа); 3. Получение командировочного направления на практику (заведующий отделением О.И.Просвирова); 4.Убытие на место практики. </vt:lpstr>
      <vt:lpstr>Презентация PowerPoint</vt:lpstr>
      <vt:lpstr>Презентация PowerPoint</vt:lpstr>
      <vt:lpstr>Презентация PowerPoint</vt:lpstr>
      <vt:lpstr>Презентация PowerPoint</vt:lpstr>
      <vt:lpstr>ВАМ В ПОМОЩЬ! 1. РУКОВОДИТЕЛЬ  ПРАКТИКИ В БАНКЕ 2. ПРЕПОДАВАТЕЛЬ 3. МЕТОДИЧЕСКИЕ РЕКОМЕНДАЦИИ   </vt:lpstr>
      <vt:lpstr>Состав отчета по производственной практике: 1. копия договора о производственной практике 2.командировочное удостоверение 3.дневник практики 4. текст отчета 5.приложения 6. защитная презентация 7.характеристика с места практики от работодателя 8. титульный лист с оценкой от работодателя </vt:lpstr>
      <vt:lpstr>УСЛОВИЕ ПРИНЯТИЯ ОТЧЕТА В УЧЕБНОЙ ЧАСТИ  НАЛИЧИЕ ТРЕХ ПЕЧАТЕЙ!!! - НА ТИТУЛЬНОМ ЛИСТЕ - НА ДНЕВНИКЕ - НА ХАРАКТЕРИСТИКЕ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Производственная практика  ПМ 01 Ведение расчетных операций  специальность 38.02.07 Банковское дело автор Шарова О.В.</dc:title>
  <dc:creator>Преподаватель</dc:creator>
  <cp:lastModifiedBy>Пользователь Windows</cp:lastModifiedBy>
  <cp:revision>36</cp:revision>
  <dcterms:created xsi:type="dcterms:W3CDTF">2018-12-03T05:44:25Z</dcterms:created>
  <dcterms:modified xsi:type="dcterms:W3CDTF">2019-12-18T05:14:44Z</dcterms:modified>
</cp:coreProperties>
</file>