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1" r:id="rId9"/>
    <p:sldId id="266" r:id="rId10"/>
    <p:sldId id="263" r:id="rId11"/>
    <p:sldId id="268" r:id="rId12"/>
    <p:sldId id="262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359695"/>
            <a:ext cx="313249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359695"/>
            <a:ext cx="31330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5" y="49740"/>
            <a:ext cx="2575511" cy="5097800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031691"/>
            <a:ext cx="8424935" cy="243026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Производственная практика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ПМ 01 Ведение расчетных операций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38.02.07 Банковское дело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Шарова О.В.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955"/>
            <a:ext cx="2446040" cy="173603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261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249492"/>
            <a:ext cx="7117178" cy="397884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1.Оформить отчет по производственной практике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2.ежедневно согласовывать состав и объём работ с руководителем практики от предприятия/наставником;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3.информировать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руководителя практики от предприятия/наставника  о своих перемещениях по территории предприятия в нерабочее время с целью выполнения отдельных заданий;</a:t>
            </a: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4.вести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записи в дневниках в соответствии с индивидуальным планом;</a:t>
            </a: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СДАТЬ ОТЧЕТ ПО ПРАКТИКЕ В УЧЕБНУЮ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 ( 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65816"/>
            <a:ext cx="4499991" cy="192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present5.com/presentation/1/23110863_306237968.pdf-img/23110863_306237968.pdf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61" y="3199809"/>
            <a:ext cx="4485265" cy="18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3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81436"/>
            <a:ext cx="7587069" cy="225055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ВАМ В ПОМОЩЬ!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1. РУКОВОДИТЕЛЬ </a:t>
            </a:r>
            <a:br>
              <a:rPr lang="ru-RU" dirty="0" smtClean="0"/>
            </a:br>
            <a:r>
              <a:rPr lang="ru-RU" dirty="0" smtClean="0"/>
              <a:t>ПРАКТИКИ В БАНКЕ</a:t>
            </a:r>
            <a:br>
              <a:rPr lang="ru-RU" dirty="0" smtClean="0"/>
            </a:br>
            <a:r>
              <a:rPr lang="ru-RU" dirty="0" smtClean="0"/>
              <a:t>2. ПРЕПОДАВАТЕЛЬ</a:t>
            </a:r>
            <a:br>
              <a:rPr lang="ru-RU" dirty="0" smtClean="0"/>
            </a:br>
            <a:r>
              <a:rPr lang="ru-RU" dirty="0" smtClean="0"/>
              <a:t>3. МЕТОДИЧЕСКИЕ РЕКОМЕНДАЦИИ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486"/>
            <a:ext cx="2959106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11710"/>
            <a:ext cx="439513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1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81436"/>
            <a:ext cx="7515061" cy="210653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отчета по производственной практике: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копия договора о производственной практике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2.командировочное удостоверение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3.дневник практики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текст отчета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5.приложения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защитная презентация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7.характеристика с места практики от работодателя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титульный лист с оценкой от работодателя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583036"/>
            <a:ext cx="7659077" cy="129297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15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81435"/>
            <a:ext cx="7443053" cy="2034531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 ПРИНЯТИЯ ОТЧЕТА В УЧЕБНОЙ ЧАСТИ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ТРЕХ ПЕЧАТЕЙ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ТИТУЛЬНОМ ЛИСТЕ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НА ДНЕВНИКЕ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НА ХАРАКТЕРИСТИКЕ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8" y="3352395"/>
            <a:ext cx="3702479" cy="179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57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7279"/>
            <a:ext cx="8784200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Производственная практика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является частью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основной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профессиональной образовательной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программы,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соответствии с ФГОС по специальности  38.02.07  «Банковское дело»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Практики: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закрепление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полученных теоретических знаний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основе практического участия в деятельности ведущих банковских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учреждений 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ПАО Сбербанк, ПАО СКБ-Банк, ПАО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Россельхозбанк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endParaRPr lang="ru-RU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другими  организациями - представителями финансового рынка </a:t>
            </a:r>
            <a:endParaRPr lang="ru-RU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НПФ, Страховые компании, Инвестиционные фонды, ФНС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b="1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практики: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изучение обслуживания банковских счетов;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-рассмотрение осуществления расчетных операций с использованием банковских карт;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-оформление расчетных документов;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культуры общения, как важнейшего условия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успешного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решения задач будущей профессиональной деятельности;</a:t>
            </a:r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изучение этических норм и делового этикета, принятых в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БАНКЕ (организации).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3498"/>
            <a:ext cx="7803094" cy="414046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ДОПУСКА СТУДЕНТА К ПРОИЗВОДСТВЕННОЙ   ПРАКТИКЕ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успешное завершение обучения по всем учебным дисциплинам и модулям семестра;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отсутствие пропусков занятий без уважительной причины;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успешное прохождение учебной практики.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7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820472" cy="46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buh-spravka.ru/wp-content/uploads/2018/01/Screenshot_1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78843"/>
            <a:ext cx="3672407" cy="28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4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977685"/>
            <a:ext cx="7117178" cy="199822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ПРОИЗВОДСТВЕННОЙ ПРАКТИКИ: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ПРЕДВАРИТЕЛЬНЫЙ ЭТАП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ПРОХОЖДЕНИЕ ПРАКТИКИ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4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81436"/>
            <a:ext cx="7947109" cy="253858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ПРЕДВАРИТЕЛЬНЫЙ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Самостоятельный поиск места практики (при необходимости оформление направления от колледжа) – проводится за 2-3 месяца до предполагаемой даты начала практики;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Получение и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договора в 2-х экз. о прохождении практики (контролирует руководитель практики от колледжа);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Получение командировочного направления на практику (заведующий отделением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О.И.Просвирова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4.Убытие на место практики.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4137924"/>
            <a:ext cx="7117178" cy="904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6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75" y="0"/>
            <a:ext cx="4514300" cy="489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" y="6146"/>
            <a:ext cx="5159337" cy="386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599643"/>
            <a:ext cx="5424967" cy="305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249492"/>
            <a:ext cx="7117178" cy="39788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ПРОХОЖДЕНИЕ ПРАКТИКИ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 ДОЛЖЕН</a:t>
            </a: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соблюдать трудовую дисциплину, правила техники безопасности, пожарной безопасности, производственной санитарии, выполнять требования внутреннего распорядка предприятия;</a:t>
            </a: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2.ежедневно согласовывать состав и объём работ с руководителем практики от предприятия/наставником;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3.информировать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руководителя практики от предприятия/наставника  о своих перемещениях по территории предприятия в нерабочее время с целью выполнения отдельных заданий;</a:t>
            </a: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4.вести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записи 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дневнике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соответствии с индивидуальным планом;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627"/>
            <a:ext cx="5290005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23604"/>
            <a:ext cx="4352753" cy="244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4" y="2646114"/>
            <a:ext cx="4937441" cy="208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76" y="2301720"/>
            <a:ext cx="4616206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1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604</TotalTime>
  <Words>268</Words>
  <Application>Microsoft Office PowerPoint</Application>
  <PresentationFormat>Экран (16:9)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Winter</vt:lpstr>
      <vt:lpstr>Производственная практика  ПМ 01 Ведение расчетных операций  специальность 38.02.07 Банковское дело автор Шарова О.В.</vt:lpstr>
      <vt:lpstr>Презентация PowerPoint</vt:lpstr>
      <vt:lpstr>   : УСЛОВИЯ ДОПУСКА СТУДЕНТА К ПРОИЗВОДСТВЕННОЙ   ПРАКТИКЕ 1. успешное завершение обучения по всем учебным дисциплинам и модулям семестра; 2. отсутствие пропусков занятий без уважительной причины; 3. успешное прохождение учебной практики.</vt:lpstr>
      <vt:lpstr>Презентация PowerPoint</vt:lpstr>
      <vt:lpstr>ЭТАПЫ ПРОИЗВОДСТВЕННОЙ ПРАКТИКИ: 1. ПРЕДВАРИТЕЛЬНЫЙ ЭТАП 2. ПРОХОЖДЕНИЕ ПРАКТИКИ 3. ЗАКЛЮЧИТЕЛЬНЫЙ ЭТАП   </vt:lpstr>
      <vt:lpstr>  ПРЕДВАРИТЕЛЬНЫЙ ЭТАП:  1. Самостоятельный поиск места практики (при необходимости оформление направления от колледжа) – проводится за 2-3 месяца до предполагаемой даты начала практики; 2. Получение и    оформление договора в 2-х экз. о прохождении практики (контролирует руководитель практики от колледжа); 3. Получение командировочного направления на практику (заведующий отделением О.И.Просвирова); 4.Убытие на место практики.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ВАМ В ПОМОЩЬ! 1. РУКОВОДИТЕЛЬ  ПРАКТИКИ В БАНКЕ 2. ПРЕПОДАВАТЕЛЬ 3. МЕТОДИЧЕСКИЕ РЕКОМЕНДАЦИИ   </vt:lpstr>
      <vt:lpstr>Состав отчета по производственной практике: 1. копия договора о производственной практике 2.командировочное удостоверение 3.дневник практики 4. текст отчета 5.приложения 6. защитная презентация 7.характеристика с места практики от работодателя 8. титульный лист с оценкой от работодателя </vt:lpstr>
      <vt:lpstr>УСЛОВИЕ ПРИНЯТИЯ ОТЧЕТА В УЧЕБНОЙ ЧАСТИ  НАЛИЧИЕ ТРЕХ ПЕЧАТЕЙ!!! - НА ТИТУЛЬНОМ ЛИСТЕ - НА ДНЕВНИКЕ - НА ХАРАКТЕРИСТИКЕ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Производственная практика  ПМ 01 Ведение расчетных операций  специальность 38.02.07 Банковское дело автор Шарова О.В.</dc:title>
  <dc:creator>Преподаватель</dc:creator>
  <cp:lastModifiedBy>Пользователь Windows</cp:lastModifiedBy>
  <cp:revision>36</cp:revision>
  <dcterms:created xsi:type="dcterms:W3CDTF">2018-12-03T05:44:25Z</dcterms:created>
  <dcterms:modified xsi:type="dcterms:W3CDTF">2019-12-18T05:14:44Z</dcterms:modified>
</cp:coreProperties>
</file>