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9" r:id="rId13"/>
    <p:sldId id="270" r:id="rId14"/>
    <p:sldId id="271" r:id="rId15"/>
    <p:sldId id="266" r:id="rId16"/>
    <p:sldId id="267" r:id="rId17"/>
    <p:sldId id="27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C42FA-FC8E-4179-B9FE-51112A4E8E3B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F310D-B29E-432B-BFCE-469EB6F24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2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9492"/>
            <a:ext cx="7772400" cy="1026114"/>
          </a:xfrm>
        </p:spPr>
        <p:txBody>
          <a:bodyPr/>
          <a:lstStyle/>
          <a:p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молодёжной политики Свердловской области</a:t>
            </a:r>
            <a:b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СО «КРАСНОУФИМСКИЙ АГРАРНЫЙ КОЛЛЕДЖ»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653648"/>
            <a:ext cx="7344816" cy="2975502"/>
          </a:xfrm>
        </p:spPr>
        <p:txBody>
          <a:bodyPr>
            <a:normAutofit fontScale="85000" lnSpcReduction="20000"/>
          </a:bodyPr>
          <a:lstStyle/>
          <a:p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виды безналичных расчетов»</a:t>
            </a:r>
          </a:p>
          <a:p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Приемщикова Мария</a:t>
            </a:r>
          </a:p>
          <a:p>
            <a:pPr algn="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Шакирова Элина </a:t>
            </a:r>
          </a:p>
          <a:p>
            <a:pPr algn="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студентки группы 21 БД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70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B84356-27E3-48CD-8B0E-20F532DA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154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Платежное поручение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1627B7-42E0-4F1C-9EA6-F4E4B59C1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4008" y="874514"/>
            <a:ext cx="4023855" cy="33944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-распоряжение владельца счёта обслуживающему его банку, оформленное расчётным документом, перевести определённую денежную сумму на счёт получателя.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113588"/>
            <a:ext cx="3417340" cy="339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64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A78E40-67B8-4D2D-93F1-40A7E4B0F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753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Аккредитив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39EFBD-692F-4DDC-B12C-FE8D53C16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3716" y="1221601"/>
            <a:ext cx="3863085" cy="3751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-денежное обязательство, принимаемое банком осуществить платеж по аккредитиву, указанной суммы, в определенные сроки.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68" y="1040765"/>
            <a:ext cx="4041648" cy="338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5924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154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Инкассовое поручение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076057" y="1059582"/>
            <a:ext cx="3818565" cy="394243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расчётный документ, на основании которого производятся списание денежных средств со счёта плательщика в бесспорном порядке.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275606"/>
            <a:ext cx="4388206" cy="3029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5678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154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Пластиковая карточка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090538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-платежный инструмент, посредством которого ее держатели могут осуществлять безналичные расчеты и получать наличные денежные средства.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352" y="1437624"/>
            <a:ext cx="4041648" cy="24842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763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1540"/>
          </a:xfrm>
        </p:spPr>
        <p:txBody>
          <a:bodyPr/>
          <a:lstStyle/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Электронные деньги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00451"/>
            <a:ext cx="8229600" cy="3805070"/>
          </a:xfrm>
        </p:spPr>
        <p:txBody>
          <a:bodyPr/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Банки могут осуществлять переводы, включающие различные преобразования электронных денежных средств в традиционные денежные средства и обратно.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38" y="2602985"/>
            <a:ext cx="4716524" cy="225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762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94F089-5E34-4AA5-ADE1-4ACB690F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7534"/>
          </a:xfrm>
        </p:spPr>
        <p:txBody>
          <a:bodyPr/>
          <a:lstStyle/>
          <a:p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 безналичных расчётов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F8FD28-CA4B-457F-AA16-88855EAAB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5547"/>
            <a:ext cx="8229600" cy="3859076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Ближайшее будущее денег - массовый переход на безналичные расчеты с использованием новых технических средств.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16" y="2389387"/>
            <a:ext cx="3504818" cy="218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266" y="2387203"/>
            <a:ext cx="3633829" cy="218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840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AE0A3D-56FB-4C75-A2CE-DAE861A17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7534"/>
          </a:xfrm>
        </p:spPr>
        <p:txBody>
          <a:bodyPr/>
          <a:lstStyle/>
          <a:p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D48BDB-713A-40FC-80F5-49635E9FC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7535"/>
            <a:ext cx="8229600" cy="3967088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Подводя итог, необходимо отметить важность безналичных расчетов в экономике страны.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2028912"/>
            <a:ext cx="5400895" cy="256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555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9492"/>
            <a:ext cx="7772400" cy="1026114"/>
          </a:xfrm>
        </p:spPr>
        <p:txBody>
          <a:bodyPr/>
          <a:lstStyle/>
          <a:p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молодёжной политики Свердловской области</a:t>
            </a:r>
            <a:b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СО «КРАСНОУФИМСКИЙ АГРАРНЫЙ КОЛЛЕДЖ»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653648"/>
            <a:ext cx="7344816" cy="2975502"/>
          </a:xfrm>
        </p:spPr>
        <p:txBody>
          <a:bodyPr>
            <a:normAutofit lnSpcReduction="10000"/>
          </a:bodyPr>
          <a:lstStyle/>
          <a:p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виды безналичных расчетов»</a:t>
            </a:r>
          </a:p>
          <a:p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Приемщикова Мария</a:t>
            </a:r>
          </a:p>
          <a:p>
            <a:pPr algn="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Шакирова Элина </a:t>
            </a:r>
          </a:p>
          <a:p>
            <a:pPr algn="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студентки группы 21 БД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8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493"/>
            <a:ext cx="8229600" cy="4345130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раскрыть виды безналичных расчётов.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исследовать историю, определить преимущества и недостатки, рассмотреть виды и технологии безналичных      расчётов.</a:t>
            </a:r>
          </a:p>
          <a:p>
            <a:pPr>
              <a:buNone/>
            </a:pP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9097DF1-86CB-4272-AB6B-D809DBC02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604" y="2541265"/>
            <a:ext cx="4586792" cy="235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480"/>
            <a:ext cx="8229600" cy="432048"/>
          </a:xfrm>
        </p:spPr>
        <p:txBody>
          <a:bodyPr/>
          <a:lstStyle/>
          <a:p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81541"/>
            <a:ext cx="8229600" cy="3967088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сделки, связанные с поставками товаров и оказанием услуг, завершаются денежными расчетами.</a:t>
            </a:r>
          </a:p>
          <a:p>
            <a:pPr algn="just"/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AutoShape 2" descr="https://yandex.ru/images/_crpd/g1H5pj453/f0ca73VysB/jLs5z7ywA02aQq-kKqDrL_vkPaHdR2xe-WZcp7kpk2zNxvs_4BkTp4DdIN_j2XVnEWAr7dMP11Wgj-hi21xsQsz4YYTyshRPj0CC4mf57W2z-D32iREjRqczGOm6eYJwhcWsT_cVEeTXuiTe4cY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yandex.ru/images/_crpd/g1H5pj453/f0ca73VysB/jLs5z7ywA02aQq-kKqDrL_vkPaHdR2xe-WZcp7kpk2zNxvs_4BkTp4DdIN_j2XVnEWAr7dMP11Wgj-hi21xsQsz4YYTyshRPj0CC4mf57W2z-D32iREjRqczGOm6eYJwhcWsT_cVEeTXuiTe4cY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sdelka_s_deng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982386"/>
            <a:ext cx="7715272" cy="27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7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480"/>
            <a:ext cx="8229600" cy="4073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безналичных расчетов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436" y="627535"/>
            <a:ext cx="8229600" cy="3967088"/>
          </a:xfrm>
        </p:spPr>
        <p:txBody>
          <a:bodyPr/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1908 г. - был организован первый расчётный отдел при Петербургской конторе Госбанка.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C5413B7-B2E9-47FB-842F-59B78BF8CB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0" t="1946" r="1960" b="8522"/>
          <a:stretch/>
        </p:blipFill>
        <p:spPr>
          <a:xfrm>
            <a:off x="1751322" y="1807120"/>
            <a:ext cx="5484974" cy="278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9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05"/>
            <a:ext cx="8229600" cy="627534"/>
          </a:xfrm>
        </p:spPr>
        <p:txBody>
          <a:bodyPr/>
          <a:lstStyle/>
          <a:p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безналичных расчетов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35547"/>
            <a:ext cx="8229600" cy="3859076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Безналичные расчеты – расчёты, без использования наличных денег, путём перевода средств через банк.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25482"/>
            <a:ext cx="5616624" cy="266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55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AF1948-E8D4-49F7-AC23-8B759CCD4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468"/>
            <a:ext cx="8229600" cy="594066"/>
          </a:xfrm>
        </p:spPr>
        <p:txBody>
          <a:bodyPr/>
          <a:lstStyle/>
          <a:p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безналичных расчётов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24FA12-B0FF-47EA-A548-56A6CEA52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5547"/>
            <a:ext cx="8229600" cy="3859076"/>
          </a:xfrm>
        </p:spPr>
        <p:txBody>
          <a:bodyPr/>
          <a:lstStyle/>
          <a:p>
            <a:pPr algn="just"/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ранение всех средств предприятий в банках;</a:t>
            </a:r>
          </a:p>
          <a:p>
            <a:pPr algn="just"/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платежей;</a:t>
            </a:r>
          </a:p>
          <a:p>
            <a:pPr algn="just"/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срочность платежа;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638B1A6-AC90-4ED0-BBC0-EF85BC08C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08" y="2470136"/>
            <a:ext cx="3888432" cy="22019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C1E586B-50CE-4EC9-A5E3-BC10D8843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191" y="2470136"/>
            <a:ext cx="3806197" cy="220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40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B5E49C-F4EC-488F-A87D-447CA03A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7534"/>
          </a:xfrm>
        </p:spPr>
        <p:txBody>
          <a:bodyPr/>
          <a:lstStyle/>
          <a:p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безналичных расчётов 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8D629E-9DAF-40E5-BC31-424A8289A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1541"/>
            <a:ext cx="8229600" cy="3913082"/>
          </a:xfrm>
        </p:spPr>
        <p:txBody>
          <a:bodyPr/>
          <a:lstStyle/>
          <a:p>
            <a:pPr algn="just"/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акцепта плательщика на платеж;</a:t>
            </a:r>
          </a:p>
          <a:p>
            <a:pPr algn="just"/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свободу выбора форм расчетов.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25C7A7-FFEC-4B22-A88A-CFFF90348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15679"/>
            <a:ext cx="3086100" cy="29789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EFBB610-1117-4E15-BCCD-A00549F8B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276" y="1615678"/>
            <a:ext cx="3086100" cy="297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3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BC38BA-594B-44AC-97E8-074F92F23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95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безналичных расчетов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8FD146-08B4-4A04-A3BD-BED6FE548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9582"/>
            <a:ext cx="4186808" cy="388843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банковских документов;</a:t>
            </a:r>
          </a:p>
          <a:p>
            <a:pPr algn="just"/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операции;</a:t>
            </a:r>
          </a:p>
          <a:p>
            <a:pPr algn="just"/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изнашивания денежных знаков;</a:t>
            </a:r>
          </a:p>
          <a:p>
            <a:pPr algn="just"/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временные рамки между расчетами.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19" y="2895787"/>
            <a:ext cx="3610744" cy="191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50D493-A799-4580-8805-6675A3879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177465"/>
            <a:ext cx="3610745" cy="167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78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FFB72E-4F8A-4DCA-AF8A-A90F4820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ru-RU" dirty="0"/>
              <a:t>	</a:t>
            </a: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безналичных расчетов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815667"/>
            <a:ext cx="4038600" cy="23762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49D00B-283D-4F2B-A136-A9D26F801C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" y="1254366"/>
            <a:ext cx="4494272" cy="36936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пластиковых карт;</a:t>
            </a:r>
          </a:p>
          <a:p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безопасность хранения денежных средств;</a:t>
            </a:r>
          </a:p>
          <a:p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торговые отделы не принимают безналичный расчет.</a:t>
            </a:r>
          </a:p>
        </p:txBody>
      </p:sp>
    </p:spTree>
    <p:extLst>
      <p:ext uri="{BB962C8B-B14F-4D97-AF65-F5344CB8AC3E}">
        <p14:creationId xmlns:p14="http://schemas.microsoft.com/office/powerpoint/2010/main" val="501808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Другая 3">
      <a:dk1>
        <a:sysClr val="windowText" lastClr="000000"/>
      </a:dk1>
      <a:lt1>
        <a:sysClr val="window" lastClr="FFFFFF"/>
      </a:lt1>
      <a:dk2>
        <a:srgbClr val="2F5897"/>
      </a:dk2>
      <a:lt2>
        <a:srgbClr val="9AADC3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325</Words>
  <Application>Microsoft Office PowerPoint</Application>
  <PresentationFormat>Экран (16:9)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Министерство образования и молодёжной политики Свердловской области ГБПОУ СО «КРАСНОУФИМСКИЙ АГРАРНЫЙ КОЛЛЕДЖ» </vt:lpstr>
      <vt:lpstr>Презентация PowerPoint</vt:lpstr>
      <vt:lpstr>Актуальность</vt:lpstr>
      <vt:lpstr>История безналичных расчетов</vt:lpstr>
      <vt:lpstr>Понятие безналичных расчетов</vt:lpstr>
      <vt:lpstr>Принципы безналичных расчётов </vt:lpstr>
      <vt:lpstr>Принципы безналичных расчётов </vt:lpstr>
      <vt:lpstr>Преимущества безналичных расчетов</vt:lpstr>
      <vt:lpstr> Недостатки безналичных расчетов</vt:lpstr>
      <vt:lpstr>Платежное поручение</vt:lpstr>
      <vt:lpstr>Аккредитив</vt:lpstr>
      <vt:lpstr>Инкассовое поручение </vt:lpstr>
      <vt:lpstr>Пластиковая карточка </vt:lpstr>
      <vt:lpstr>Электронные деньги </vt:lpstr>
      <vt:lpstr>Будущее безналичных расчётов </vt:lpstr>
      <vt:lpstr>Заключение</vt:lpstr>
      <vt:lpstr>Министерство образования и молодёжной политики Свердловской области ГБПОУ СО «КРАСНОУФИМСКИЙ АГРАРНЫЙ КОЛЛЕДЖ»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молодёжной политики Свердловской области ГБПОУ СО «КРАСНОУФИМСКИЙ АГРАРНЫЙ КОЛЛЕДЖ»</dc:title>
  <dc:creator>Мария Приемщикова</dc:creator>
  <cp:lastModifiedBy>Пользователь Windows</cp:lastModifiedBy>
  <cp:revision>8</cp:revision>
  <dcterms:created xsi:type="dcterms:W3CDTF">2020-02-02T09:24:02Z</dcterms:created>
  <dcterms:modified xsi:type="dcterms:W3CDTF">2020-02-04T04:23:26Z</dcterms:modified>
</cp:coreProperties>
</file>