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50459-4872-40AC-A364-5AA0D31DC9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A6D50E-CB5A-4B8B-AB61-4AF6CE9215FC}">
      <dgm:prSet phldrT="[Текст]"/>
      <dgm:spPr/>
      <dgm:t>
        <a:bodyPr/>
        <a:lstStyle/>
        <a:p>
          <a:r>
            <a:rPr lang="ru-RU" dirty="0" smtClean="0"/>
            <a:t>расчетно-кассовое обслуживание</a:t>
          </a:r>
          <a:endParaRPr lang="ru-RU" dirty="0"/>
        </a:p>
      </dgm:t>
    </dgm:pt>
    <dgm:pt modelId="{DE3F63EC-D186-46B2-97FC-0F4D8FA4AC9B}" type="parTrans" cxnId="{5E5328AC-A9D6-4DB3-BE04-EA2E9D8AC640}">
      <dgm:prSet/>
      <dgm:spPr/>
      <dgm:t>
        <a:bodyPr/>
        <a:lstStyle/>
        <a:p>
          <a:endParaRPr lang="ru-RU"/>
        </a:p>
      </dgm:t>
    </dgm:pt>
    <dgm:pt modelId="{6546B14B-A9F4-4DFF-A38F-965EF7DE45E4}" type="sibTrans" cxnId="{5E5328AC-A9D6-4DB3-BE04-EA2E9D8AC640}">
      <dgm:prSet/>
      <dgm:spPr/>
      <dgm:t>
        <a:bodyPr/>
        <a:lstStyle/>
        <a:p>
          <a:endParaRPr lang="ru-RU"/>
        </a:p>
      </dgm:t>
    </dgm:pt>
    <dgm:pt modelId="{4E1FAA56-6901-4686-B67A-2DF46549CF5B}">
      <dgm:prSet/>
      <dgm:spPr/>
      <dgm:t>
        <a:bodyPr/>
        <a:lstStyle/>
        <a:p>
          <a:r>
            <a:rPr lang="ru-RU" dirty="0" smtClean="0"/>
            <a:t>размещение денежных средств во вклады</a:t>
          </a:r>
          <a:endParaRPr lang="ru-RU" dirty="0"/>
        </a:p>
      </dgm:t>
    </dgm:pt>
    <dgm:pt modelId="{2E813AC8-3134-4682-93DD-7FD53CD8DEBC}" type="parTrans" cxnId="{8AA5B77E-DB4E-4CF5-BE19-27FA38F22A11}">
      <dgm:prSet/>
      <dgm:spPr/>
      <dgm:t>
        <a:bodyPr/>
        <a:lstStyle/>
        <a:p>
          <a:endParaRPr lang="ru-RU"/>
        </a:p>
      </dgm:t>
    </dgm:pt>
    <dgm:pt modelId="{18AF57C0-A679-44EC-AF57-B36438A2D451}" type="sibTrans" cxnId="{8AA5B77E-DB4E-4CF5-BE19-27FA38F22A11}">
      <dgm:prSet/>
      <dgm:spPr/>
      <dgm:t>
        <a:bodyPr/>
        <a:lstStyle/>
        <a:p>
          <a:endParaRPr lang="ru-RU"/>
        </a:p>
      </dgm:t>
    </dgm:pt>
    <dgm:pt modelId="{94032DD1-6AFB-4773-AA11-D4E1FB7C86DC}">
      <dgm:prSet/>
      <dgm:spPr/>
      <dgm:t>
        <a:bodyPr/>
        <a:lstStyle/>
        <a:p>
          <a:r>
            <a:rPr lang="ru-RU" dirty="0" smtClean="0"/>
            <a:t>размещение денежных средств в ценные бумаги</a:t>
          </a:r>
          <a:endParaRPr lang="ru-RU" dirty="0"/>
        </a:p>
      </dgm:t>
    </dgm:pt>
    <dgm:pt modelId="{86943D26-36FC-46B9-B693-278BC30AC3EE}" type="parTrans" cxnId="{596B1A2C-DA60-4D38-9709-17451BBABED5}">
      <dgm:prSet/>
      <dgm:spPr/>
      <dgm:t>
        <a:bodyPr/>
        <a:lstStyle/>
        <a:p>
          <a:endParaRPr lang="ru-RU"/>
        </a:p>
      </dgm:t>
    </dgm:pt>
    <dgm:pt modelId="{6E2C9302-24E8-4FBC-A3E3-D4AB5292B7B4}" type="sibTrans" cxnId="{596B1A2C-DA60-4D38-9709-17451BBABED5}">
      <dgm:prSet/>
      <dgm:spPr/>
      <dgm:t>
        <a:bodyPr/>
        <a:lstStyle/>
        <a:p>
          <a:endParaRPr lang="ru-RU"/>
        </a:p>
      </dgm:t>
    </dgm:pt>
    <dgm:pt modelId="{5F0D22EF-E602-4348-9123-2DB5DF174675}">
      <dgm:prSet/>
      <dgm:spPr/>
      <dgm:t>
        <a:bodyPr/>
        <a:lstStyle/>
        <a:p>
          <a:r>
            <a:rPr lang="ru-RU" dirty="0" smtClean="0"/>
            <a:t>операции с ценными бумагами</a:t>
          </a:r>
          <a:endParaRPr lang="ru-RU" dirty="0"/>
        </a:p>
      </dgm:t>
    </dgm:pt>
    <dgm:pt modelId="{555230E7-A2BF-42E0-A63E-CA4C6D993478}" type="parTrans" cxnId="{825EEBAB-B86C-413B-992B-D93700B56ED3}">
      <dgm:prSet/>
      <dgm:spPr/>
      <dgm:t>
        <a:bodyPr/>
        <a:lstStyle/>
        <a:p>
          <a:endParaRPr lang="ru-RU"/>
        </a:p>
      </dgm:t>
    </dgm:pt>
    <dgm:pt modelId="{E809FF6A-6A54-4105-A1C0-4D93E8B128ED}" type="sibTrans" cxnId="{825EEBAB-B86C-413B-992B-D93700B56ED3}">
      <dgm:prSet/>
      <dgm:spPr/>
      <dgm:t>
        <a:bodyPr/>
        <a:lstStyle/>
        <a:p>
          <a:endParaRPr lang="ru-RU"/>
        </a:p>
      </dgm:t>
    </dgm:pt>
    <dgm:pt modelId="{05F4582A-F5D0-4E56-93AB-2747D07798E8}">
      <dgm:prSet/>
      <dgm:spPr/>
      <dgm:t>
        <a:bodyPr/>
        <a:lstStyle/>
        <a:p>
          <a:r>
            <a:rPr lang="ru-RU" dirty="0" smtClean="0"/>
            <a:t>кредитование</a:t>
          </a:r>
          <a:endParaRPr lang="ru-RU" dirty="0"/>
        </a:p>
      </dgm:t>
    </dgm:pt>
    <dgm:pt modelId="{8324D0AF-65D6-4965-BADE-3023FA99002D}" type="parTrans" cxnId="{FB4748FB-0367-44C2-B1B5-492EEAC47A62}">
      <dgm:prSet/>
      <dgm:spPr/>
      <dgm:t>
        <a:bodyPr/>
        <a:lstStyle/>
        <a:p>
          <a:endParaRPr lang="ru-RU"/>
        </a:p>
      </dgm:t>
    </dgm:pt>
    <dgm:pt modelId="{94BE7725-A13E-48D1-845C-1D7484B4FBA4}" type="sibTrans" cxnId="{FB4748FB-0367-44C2-B1B5-492EEAC47A62}">
      <dgm:prSet/>
      <dgm:spPr/>
      <dgm:t>
        <a:bodyPr/>
        <a:lstStyle/>
        <a:p>
          <a:endParaRPr lang="ru-RU"/>
        </a:p>
      </dgm:t>
    </dgm:pt>
    <dgm:pt modelId="{1880B05E-6433-49B8-94F2-786294F26020}">
      <dgm:prSet/>
      <dgm:spPr/>
      <dgm:t>
        <a:bodyPr/>
        <a:lstStyle/>
        <a:p>
          <a:r>
            <a:rPr lang="ru-RU" dirty="0" smtClean="0"/>
            <a:t> покупка и продажа иностранной валюты</a:t>
          </a:r>
          <a:endParaRPr lang="ru-RU" dirty="0"/>
        </a:p>
      </dgm:t>
    </dgm:pt>
    <dgm:pt modelId="{10B15C40-FC97-4629-8181-423640FAF9C4}" type="parTrans" cxnId="{850AE5AB-4BCB-4F17-AB6D-1461E14766AB}">
      <dgm:prSet/>
      <dgm:spPr/>
      <dgm:t>
        <a:bodyPr/>
        <a:lstStyle/>
        <a:p>
          <a:endParaRPr lang="ru-RU"/>
        </a:p>
      </dgm:t>
    </dgm:pt>
    <dgm:pt modelId="{2169054C-2F76-45C1-880C-5B2B2E36BBDC}" type="sibTrans" cxnId="{850AE5AB-4BCB-4F17-AB6D-1461E14766AB}">
      <dgm:prSet/>
      <dgm:spPr/>
      <dgm:t>
        <a:bodyPr/>
        <a:lstStyle/>
        <a:p>
          <a:endParaRPr lang="ru-RU"/>
        </a:p>
      </dgm:t>
    </dgm:pt>
    <dgm:pt modelId="{D64802FB-D172-4E92-BCB4-D0556A59F781}">
      <dgm:prSet/>
      <dgm:spPr/>
      <dgm:t>
        <a:bodyPr/>
        <a:lstStyle/>
        <a:p>
          <a:r>
            <a:rPr lang="ru-RU" dirty="0" smtClean="0"/>
            <a:t>предоставление в аренду индивидуальных сейфов для хране­ния ценностей</a:t>
          </a:r>
          <a:endParaRPr lang="ru-RU" dirty="0"/>
        </a:p>
      </dgm:t>
    </dgm:pt>
    <dgm:pt modelId="{C20F5291-A498-4CB1-B4F1-EF25CDEE8BB9}" type="parTrans" cxnId="{26903A45-44F3-42B2-832A-2855285B9ECE}">
      <dgm:prSet/>
      <dgm:spPr/>
      <dgm:t>
        <a:bodyPr/>
        <a:lstStyle/>
        <a:p>
          <a:endParaRPr lang="ru-RU"/>
        </a:p>
      </dgm:t>
    </dgm:pt>
    <dgm:pt modelId="{98D1BF15-0262-403A-A471-D931A2EA4D1B}" type="sibTrans" cxnId="{26903A45-44F3-42B2-832A-2855285B9ECE}">
      <dgm:prSet/>
      <dgm:spPr/>
      <dgm:t>
        <a:bodyPr/>
        <a:lstStyle/>
        <a:p>
          <a:endParaRPr lang="ru-RU"/>
        </a:p>
      </dgm:t>
    </dgm:pt>
    <dgm:pt modelId="{9C1C6C91-301C-4744-BE82-2198CCE313C3}">
      <dgm:prSet/>
      <dgm:spPr/>
      <dgm:t>
        <a:bodyPr/>
        <a:lstStyle/>
        <a:p>
          <a:r>
            <a:rPr lang="ru-RU" dirty="0" smtClean="0"/>
            <a:t>выдача и обслуживание международных банковских карт</a:t>
          </a:r>
          <a:endParaRPr lang="ru-RU" dirty="0"/>
        </a:p>
      </dgm:t>
    </dgm:pt>
    <dgm:pt modelId="{18F76D95-9425-440F-B1FC-FFB7E5D43FAD}" type="parTrans" cxnId="{DBE05A41-C100-4489-9110-A9DBE5520478}">
      <dgm:prSet/>
      <dgm:spPr/>
      <dgm:t>
        <a:bodyPr/>
        <a:lstStyle/>
        <a:p>
          <a:endParaRPr lang="ru-RU"/>
        </a:p>
      </dgm:t>
    </dgm:pt>
    <dgm:pt modelId="{DE04EB18-C52C-4A54-BE2C-6E7D3422A745}" type="sibTrans" cxnId="{DBE05A41-C100-4489-9110-A9DBE5520478}">
      <dgm:prSet/>
      <dgm:spPr/>
      <dgm:t>
        <a:bodyPr/>
        <a:lstStyle/>
        <a:p>
          <a:endParaRPr lang="ru-RU"/>
        </a:p>
      </dgm:t>
    </dgm:pt>
    <dgm:pt modelId="{58E4769F-E470-43AF-B5EA-9360A8804CED}" type="pres">
      <dgm:prSet presAssocID="{AC250459-4872-40AC-A364-5AA0D31DC909}" presName="diagram" presStyleCnt="0">
        <dgm:presLayoutVars>
          <dgm:dir/>
          <dgm:resizeHandles val="exact"/>
        </dgm:presLayoutVars>
      </dgm:prSet>
      <dgm:spPr/>
    </dgm:pt>
    <dgm:pt modelId="{1504B1C0-D9EE-44B9-8798-354C87192A8A}" type="pres">
      <dgm:prSet presAssocID="{BCA6D50E-CB5A-4B8B-AB61-4AF6CE9215FC}" presName="node" presStyleLbl="node1" presStyleIdx="0" presStyleCnt="8" custLinFactNeighborX="-53359" custLinFactNeighborY="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FADB2-2766-48C6-82CB-B4AE9350BA0C}" type="pres">
      <dgm:prSet presAssocID="{6546B14B-A9F4-4DFF-A38F-965EF7DE45E4}" presName="sibTrans" presStyleCnt="0"/>
      <dgm:spPr/>
    </dgm:pt>
    <dgm:pt modelId="{9E2A1AFF-2027-4750-971A-EEF8054EAAB3}" type="pres">
      <dgm:prSet presAssocID="{94032DD1-6AFB-4773-AA11-D4E1FB7C86DC}" presName="node" presStyleLbl="node1" presStyleIdx="1" presStyleCnt="8">
        <dgm:presLayoutVars>
          <dgm:bulletEnabled val="1"/>
        </dgm:presLayoutVars>
      </dgm:prSet>
      <dgm:spPr/>
    </dgm:pt>
    <dgm:pt modelId="{96ED80C3-71F4-4F6D-B90E-BDF02F4E19B4}" type="pres">
      <dgm:prSet presAssocID="{6E2C9302-24E8-4FBC-A3E3-D4AB5292B7B4}" presName="sibTrans" presStyleCnt="0"/>
      <dgm:spPr/>
    </dgm:pt>
    <dgm:pt modelId="{89F97DB3-2194-46B4-AF57-A8266E4B2E7B}" type="pres">
      <dgm:prSet presAssocID="{4E1FAA56-6901-4686-B67A-2DF46549CF5B}" presName="node" presStyleLbl="node1" presStyleIdx="2" presStyleCnt="8">
        <dgm:presLayoutVars>
          <dgm:bulletEnabled val="1"/>
        </dgm:presLayoutVars>
      </dgm:prSet>
      <dgm:spPr/>
    </dgm:pt>
    <dgm:pt modelId="{A3F33ABB-3B12-4BE6-983B-6469F0375C28}" type="pres">
      <dgm:prSet presAssocID="{18AF57C0-A679-44EC-AF57-B36438A2D451}" presName="sibTrans" presStyleCnt="0"/>
      <dgm:spPr/>
    </dgm:pt>
    <dgm:pt modelId="{AF285683-D4D1-4A66-BC83-768C15608E93}" type="pres">
      <dgm:prSet presAssocID="{D64802FB-D172-4E92-BCB4-D0556A59F781}" presName="node" presStyleLbl="node1" presStyleIdx="3" presStyleCnt="8" custLinFactNeighborY="-2059">
        <dgm:presLayoutVars>
          <dgm:bulletEnabled val="1"/>
        </dgm:presLayoutVars>
      </dgm:prSet>
      <dgm:spPr/>
    </dgm:pt>
    <dgm:pt modelId="{08511CD7-E378-4581-BF3E-E072A3DF1C64}" type="pres">
      <dgm:prSet presAssocID="{98D1BF15-0262-403A-A471-D931A2EA4D1B}" presName="sibTrans" presStyleCnt="0"/>
      <dgm:spPr/>
    </dgm:pt>
    <dgm:pt modelId="{03D0BCA3-B958-48BF-89CB-618E615A75EC}" type="pres">
      <dgm:prSet presAssocID="{1880B05E-6433-49B8-94F2-786294F2602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4D50F-EAFC-46B6-AB49-933F22BFB619}" type="pres">
      <dgm:prSet presAssocID="{2169054C-2F76-45C1-880C-5B2B2E36BBDC}" presName="sibTrans" presStyleCnt="0"/>
      <dgm:spPr/>
    </dgm:pt>
    <dgm:pt modelId="{9E55F882-3F8B-499C-8914-EC6CAEBD79B7}" type="pres">
      <dgm:prSet presAssocID="{05F4582A-F5D0-4E56-93AB-2747D07798E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7FF3-83B2-4A5D-B888-535438A374A2}" type="pres">
      <dgm:prSet presAssocID="{94BE7725-A13E-48D1-845C-1D7484B4FBA4}" presName="sibTrans" presStyleCnt="0"/>
      <dgm:spPr/>
    </dgm:pt>
    <dgm:pt modelId="{37B99A1D-F681-4D07-80FB-67ADA1AA122B}" type="pres">
      <dgm:prSet presAssocID="{5F0D22EF-E602-4348-9123-2DB5DF174675}" presName="node" presStyleLbl="node1" presStyleIdx="6" presStyleCnt="8">
        <dgm:presLayoutVars>
          <dgm:bulletEnabled val="1"/>
        </dgm:presLayoutVars>
      </dgm:prSet>
      <dgm:spPr/>
    </dgm:pt>
    <dgm:pt modelId="{49698934-E87C-4719-8AA8-50C4B95BC3DF}" type="pres">
      <dgm:prSet presAssocID="{E809FF6A-6A54-4105-A1C0-4D93E8B128ED}" presName="sibTrans" presStyleCnt="0"/>
      <dgm:spPr/>
    </dgm:pt>
    <dgm:pt modelId="{D1112CB8-9C2E-4D48-ABF9-B7DC7CDE97D2}" type="pres">
      <dgm:prSet presAssocID="{9C1C6C91-301C-4744-BE82-2198CCE313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5B77E-DB4E-4CF5-BE19-27FA38F22A11}" srcId="{AC250459-4872-40AC-A364-5AA0D31DC909}" destId="{4E1FAA56-6901-4686-B67A-2DF46549CF5B}" srcOrd="2" destOrd="0" parTransId="{2E813AC8-3134-4682-93DD-7FD53CD8DEBC}" sibTransId="{18AF57C0-A679-44EC-AF57-B36438A2D451}"/>
    <dgm:cxn modelId="{5E5328AC-A9D6-4DB3-BE04-EA2E9D8AC640}" srcId="{AC250459-4872-40AC-A364-5AA0D31DC909}" destId="{BCA6D50E-CB5A-4B8B-AB61-4AF6CE9215FC}" srcOrd="0" destOrd="0" parTransId="{DE3F63EC-D186-46B2-97FC-0F4D8FA4AC9B}" sibTransId="{6546B14B-A9F4-4DFF-A38F-965EF7DE45E4}"/>
    <dgm:cxn modelId="{7FE1C5DD-E628-4E1F-935A-F5DD8AF7D36E}" type="presOf" srcId="{D64802FB-D172-4E92-BCB4-D0556A59F781}" destId="{AF285683-D4D1-4A66-BC83-768C15608E93}" srcOrd="0" destOrd="0" presId="urn:microsoft.com/office/officeart/2005/8/layout/default"/>
    <dgm:cxn modelId="{FB4748FB-0367-44C2-B1B5-492EEAC47A62}" srcId="{AC250459-4872-40AC-A364-5AA0D31DC909}" destId="{05F4582A-F5D0-4E56-93AB-2747D07798E8}" srcOrd="5" destOrd="0" parTransId="{8324D0AF-65D6-4965-BADE-3023FA99002D}" sibTransId="{94BE7725-A13E-48D1-845C-1D7484B4FBA4}"/>
    <dgm:cxn modelId="{DBE05A41-C100-4489-9110-A9DBE5520478}" srcId="{AC250459-4872-40AC-A364-5AA0D31DC909}" destId="{9C1C6C91-301C-4744-BE82-2198CCE313C3}" srcOrd="7" destOrd="0" parTransId="{18F76D95-9425-440F-B1FC-FFB7E5D43FAD}" sibTransId="{DE04EB18-C52C-4A54-BE2C-6E7D3422A745}"/>
    <dgm:cxn modelId="{596B1A2C-DA60-4D38-9709-17451BBABED5}" srcId="{AC250459-4872-40AC-A364-5AA0D31DC909}" destId="{94032DD1-6AFB-4773-AA11-D4E1FB7C86DC}" srcOrd="1" destOrd="0" parTransId="{86943D26-36FC-46B9-B693-278BC30AC3EE}" sibTransId="{6E2C9302-24E8-4FBC-A3E3-D4AB5292B7B4}"/>
    <dgm:cxn modelId="{856F7564-DEC9-4207-88E9-0EB500B37099}" type="presOf" srcId="{05F4582A-F5D0-4E56-93AB-2747D07798E8}" destId="{9E55F882-3F8B-499C-8914-EC6CAEBD79B7}" srcOrd="0" destOrd="0" presId="urn:microsoft.com/office/officeart/2005/8/layout/default"/>
    <dgm:cxn modelId="{194F98F2-858E-4404-9C85-59BFB78DFD04}" type="presOf" srcId="{1880B05E-6433-49B8-94F2-786294F26020}" destId="{03D0BCA3-B958-48BF-89CB-618E615A75EC}" srcOrd="0" destOrd="0" presId="urn:microsoft.com/office/officeart/2005/8/layout/default"/>
    <dgm:cxn modelId="{F9B20EB1-9FED-441A-8375-9EB346C6D1E4}" type="presOf" srcId="{4E1FAA56-6901-4686-B67A-2DF46549CF5B}" destId="{89F97DB3-2194-46B4-AF57-A8266E4B2E7B}" srcOrd="0" destOrd="0" presId="urn:microsoft.com/office/officeart/2005/8/layout/default"/>
    <dgm:cxn modelId="{813D661F-320D-43EC-A50F-C279203C52DD}" type="presOf" srcId="{9C1C6C91-301C-4744-BE82-2198CCE313C3}" destId="{D1112CB8-9C2E-4D48-ABF9-B7DC7CDE97D2}" srcOrd="0" destOrd="0" presId="urn:microsoft.com/office/officeart/2005/8/layout/default"/>
    <dgm:cxn modelId="{7841BE5A-1F77-4E94-A66B-FD0473B6378F}" type="presOf" srcId="{94032DD1-6AFB-4773-AA11-D4E1FB7C86DC}" destId="{9E2A1AFF-2027-4750-971A-EEF8054EAAB3}" srcOrd="0" destOrd="0" presId="urn:microsoft.com/office/officeart/2005/8/layout/default"/>
    <dgm:cxn modelId="{850AE5AB-4BCB-4F17-AB6D-1461E14766AB}" srcId="{AC250459-4872-40AC-A364-5AA0D31DC909}" destId="{1880B05E-6433-49B8-94F2-786294F26020}" srcOrd="4" destOrd="0" parTransId="{10B15C40-FC97-4629-8181-423640FAF9C4}" sibTransId="{2169054C-2F76-45C1-880C-5B2B2E36BBDC}"/>
    <dgm:cxn modelId="{3B27DF28-2F5F-4A61-902B-EB26AB2792A4}" type="presOf" srcId="{BCA6D50E-CB5A-4B8B-AB61-4AF6CE9215FC}" destId="{1504B1C0-D9EE-44B9-8798-354C87192A8A}" srcOrd="0" destOrd="0" presId="urn:microsoft.com/office/officeart/2005/8/layout/default"/>
    <dgm:cxn modelId="{26903A45-44F3-42B2-832A-2855285B9ECE}" srcId="{AC250459-4872-40AC-A364-5AA0D31DC909}" destId="{D64802FB-D172-4E92-BCB4-D0556A59F781}" srcOrd="3" destOrd="0" parTransId="{C20F5291-A498-4CB1-B4F1-EF25CDEE8BB9}" sibTransId="{98D1BF15-0262-403A-A471-D931A2EA4D1B}"/>
    <dgm:cxn modelId="{825EEBAB-B86C-413B-992B-D93700B56ED3}" srcId="{AC250459-4872-40AC-A364-5AA0D31DC909}" destId="{5F0D22EF-E602-4348-9123-2DB5DF174675}" srcOrd="6" destOrd="0" parTransId="{555230E7-A2BF-42E0-A63E-CA4C6D993478}" sibTransId="{E809FF6A-6A54-4105-A1C0-4D93E8B128ED}"/>
    <dgm:cxn modelId="{6171E3E8-2447-48D1-B6F9-55FA22F0258E}" type="presOf" srcId="{AC250459-4872-40AC-A364-5AA0D31DC909}" destId="{58E4769F-E470-43AF-B5EA-9360A8804CED}" srcOrd="0" destOrd="0" presId="urn:microsoft.com/office/officeart/2005/8/layout/default"/>
    <dgm:cxn modelId="{2EAE8257-CE8B-4946-B2CE-B5B330896749}" type="presOf" srcId="{5F0D22EF-E602-4348-9123-2DB5DF174675}" destId="{37B99A1D-F681-4D07-80FB-67ADA1AA122B}" srcOrd="0" destOrd="0" presId="urn:microsoft.com/office/officeart/2005/8/layout/default"/>
    <dgm:cxn modelId="{BD9806EC-D989-4354-9798-810FA0694A64}" type="presParOf" srcId="{58E4769F-E470-43AF-B5EA-9360A8804CED}" destId="{1504B1C0-D9EE-44B9-8798-354C87192A8A}" srcOrd="0" destOrd="0" presId="urn:microsoft.com/office/officeart/2005/8/layout/default"/>
    <dgm:cxn modelId="{AA404115-C07F-4572-89F9-BE5E21854E84}" type="presParOf" srcId="{58E4769F-E470-43AF-B5EA-9360A8804CED}" destId="{F47FADB2-2766-48C6-82CB-B4AE9350BA0C}" srcOrd="1" destOrd="0" presId="urn:microsoft.com/office/officeart/2005/8/layout/default"/>
    <dgm:cxn modelId="{CCCEFAC3-1BA8-48E0-8DCE-33C242657EC6}" type="presParOf" srcId="{58E4769F-E470-43AF-B5EA-9360A8804CED}" destId="{9E2A1AFF-2027-4750-971A-EEF8054EAAB3}" srcOrd="2" destOrd="0" presId="urn:microsoft.com/office/officeart/2005/8/layout/default"/>
    <dgm:cxn modelId="{FA524EEC-2D5C-4CEE-AF75-9E2C095B59ED}" type="presParOf" srcId="{58E4769F-E470-43AF-B5EA-9360A8804CED}" destId="{96ED80C3-71F4-4F6D-B90E-BDF02F4E19B4}" srcOrd="3" destOrd="0" presId="urn:microsoft.com/office/officeart/2005/8/layout/default"/>
    <dgm:cxn modelId="{02BA9C2B-1967-4FDC-8225-3F99A991FF85}" type="presParOf" srcId="{58E4769F-E470-43AF-B5EA-9360A8804CED}" destId="{89F97DB3-2194-46B4-AF57-A8266E4B2E7B}" srcOrd="4" destOrd="0" presId="urn:microsoft.com/office/officeart/2005/8/layout/default"/>
    <dgm:cxn modelId="{4BAB198F-43E5-4181-BFC0-85ECA05AE40C}" type="presParOf" srcId="{58E4769F-E470-43AF-B5EA-9360A8804CED}" destId="{A3F33ABB-3B12-4BE6-983B-6469F0375C28}" srcOrd="5" destOrd="0" presId="urn:microsoft.com/office/officeart/2005/8/layout/default"/>
    <dgm:cxn modelId="{4E43161A-7B08-4C7A-BB61-18CD634966A4}" type="presParOf" srcId="{58E4769F-E470-43AF-B5EA-9360A8804CED}" destId="{AF285683-D4D1-4A66-BC83-768C15608E93}" srcOrd="6" destOrd="0" presId="urn:microsoft.com/office/officeart/2005/8/layout/default"/>
    <dgm:cxn modelId="{8C948D62-9AB0-41B2-880D-CC50A834AD34}" type="presParOf" srcId="{58E4769F-E470-43AF-B5EA-9360A8804CED}" destId="{08511CD7-E378-4581-BF3E-E072A3DF1C64}" srcOrd="7" destOrd="0" presId="urn:microsoft.com/office/officeart/2005/8/layout/default"/>
    <dgm:cxn modelId="{B458B8C3-7C5F-44ED-98FD-17BC5139FAD3}" type="presParOf" srcId="{58E4769F-E470-43AF-B5EA-9360A8804CED}" destId="{03D0BCA3-B958-48BF-89CB-618E615A75EC}" srcOrd="8" destOrd="0" presId="urn:microsoft.com/office/officeart/2005/8/layout/default"/>
    <dgm:cxn modelId="{505D3772-0C29-48F1-A351-EE19898E6874}" type="presParOf" srcId="{58E4769F-E470-43AF-B5EA-9360A8804CED}" destId="{FBD4D50F-EAFC-46B6-AB49-933F22BFB619}" srcOrd="9" destOrd="0" presId="urn:microsoft.com/office/officeart/2005/8/layout/default"/>
    <dgm:cxn modelId="{CE792D5C-366E-47C9-B086-E6771081E908}" type="presParOf" srcId="{58E4769F-E470-43AF-B5EA-9360A8804CED}" destId="{9E55F882-3F8B-499C-8914-EC6CAEBD79B7}" srcOrd="10" destOrd="0" presId="urn:microsoft.com/office/officeart/2005/8/layout/default"/>
    <dgm:cxn modelId="{36C79249-FF96-45C3-AFA0-168AAE4737DC}" type="presParOf" srcId="{58E4769F-E470-43AF-B5EA-9360A8804CED}" destId="{8CD77FF3-83B2-4A5D-B888-535438A374A2}" srcOrd="11" destOrd="0" presId="urn:microsoft.com/office/officeart/2005/8/layout/default"/>
    <dgm:cxn modelId="{C20BD3F0-7DE1-4286-A17A-08BC8057F9E2}" type="presParOf" srcId="{58E4769F-E470-43AF-B5EA-9360A8804CED}" destId="{37B99A1D-F681-4D07-80FB-67ADA1AA122B}" srcOrd="12" destOrd="0" presId="urn:microsoft.com/office/officeart/2005/8/layout/default"/>
    <dgm:cxn modelId="{97C01AC1-A3EB-43F0-8A6E-06CBEC4473B7}" type="presParOf" srcId="{58E4769F-E470-43AF-B5EA-9360A8804CED}" destId="{49698934-E87C-4719-8AA8-50C4B95BC3DF}" srcOrd="13" destOrd="0" presId="urn:microsoft.com/office/officeart/2005/8/layout/default"/>
    <dgm:cxn modelId="{F2D23009-CAE3-4B60-B680-00B141D41F8F}" type="presParOf" srcId="{58E4769F-E470-43AF-B5EA-9360A8804CED}" destId="{D1112CB8-9C2E-4D48-ABF9-B7DC7CDE97D2}" srcOrd="1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34B44-1D6B-4A2B-B230-DC785C7637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36707-95CD-4F98-AA70-60658F0F9BF3}">
      <dgm:prSet/>
      <dgm:spPr/>
      <dgm:t>
        <a:bodyPr/>
        <a:lstStyle/>
        <a:p>
          <a:r>
            <a:rPr lang="ru-RU" smtClean="0"/>
            <a:t>погашение кредита</a:t>
          </a:r>
          <a:endParaRPr lang="ru-RU"/>
        </a:p>
      </dgm:t>
    </dgm:pt>
    <dgm:pt modelId="{F1A2562E-404F-4E33-843D-41BB263881DA}" type="parTrans" cxnId="{8393D2A5-87D7-4993-8437-193BA04075A4}">
      <dgm:prSet/>
      <dgm:spPr/>
      <dgm:t>
        <a:bodyPr/>
        <a:lstStyle/>
        <a:p>
          <a:endParaRPr lang="ru-RU"/>
        </a:p>
      </dgm:t>
    </dgm:pt>
    <dgm:pt modelId="{F2C6107D-5303-4D08-8998-C3A1F1C94CDD}" type="sibTrans" cxnId="{8393D2A5-87D7-4993-8437-193BA04075A4}">
      <dgm:prSet/>
      <dgm:spPr/>
      <dgm:t>
        <a:bodyPr/>
        <a:lstStyle/>
        <a:p>
          <a:endParaRPr lang="ru-RU"/>
        </a:p>
      </dgm:t>
    </dgm:pt>
    <dgm:pt modelId="{30F417CF-13D9-4E15-B8D9-D0628EA03B04}">
      <dgm:prSet/>
      <dgm:spPr/>
      <dgm:t>
        <a:bodyPr/>
        <a:lstStyle/>
        <a:p>
          <a:r>
            <a:rPr lang="ru-RU" smtClean="0"/>
            <a:t>перевод средств с карты на вклад или на другую карту</a:t>
          </a:r>
          <a:endParaRPr lang="ru-RU"/>
        </a:p>
      </dgm:t>
    </dgm:pt>
    <dgm:pt modelId="{A6B4D299-52A8-4D25-8EC7-76EE252AA665}" type="parTrans" cxnId="{FA0EA36E-44E6-48F5-B902-ECEA6A735635}">
      <dgm:prSet/>
      <dgm:spPr/>
      <dgm:t>
        <a:bodyPr/>
        <a:lstStyle/>
        <a:p>
          <a:endParaRPr lang="ru-RU"/>
        </a:p>
      </dgm:t>
    </dgm:pt>
    <dgm:pt modelId="{CF7F0ADA-2BAB-4407-8E30-7208F2527966}" type="sibTrans" cxnId="{FA0EA36E-44E6-48F5-B902-ECEA6A735635}">
      <dgm:prSet/>
      <dgm:spPr/>
      <dgm:t>
        <a:bodyPr/>
        <a:lstStyle/>
        <a:p>
          <a:endParaRPr lang="ru-RU"/>
        </a:p>
      </dgm:t>
    </dgm:pt>
    <dgm:pt modelId="{4226CFA0-05EE-41ED-90A4-2519EB70B3C0}">
      <dgm:prSet/>
      <dgm:spPr/>
      <dgm:t>
        <a:bodyPr/>
        <a:lstStyle/>
        <a:p>
          <a:r>
            <a:rPr lang="ru-RU" dirty="0" smtClean="0"/>
            <a:t>оплата за пользование домашним телефоном</a:t>
          </a:r>
          <a:endParaRPr lang="ru-RU" dirty="0"/>
        </a:p>
      </dgm:t>
    </dgm:pt>
    <dgm:pt modelId="{093C06FC-E243-4821-B22F-E6C08E443C4E}" type="parTrans" cxnId="{1749A4DC-1562-40B2-93C4-E4AF9B312ED2}">
      <dgm:prSet/>
      <dgm:spPr/>
      <dgm:t>
        <a:bodyPr/>
        <a:lstStyle/>
        <a:p>
          <a:endParaRPr lang="ru-RU"/>
        </a:p>
      </dgm:t>
    </dgm:pt>
    <dgm:pt modelId="{6E0EC352-10C2-4E86-B384-DBA65548C71E}" type="sibTrans" cxnId="{1749A4DC-1562-40B2-93C4-E4AF9B312ED2}">
      <dgm:prSet/>
      <dgm:spPr/>
      <dgm:t>
        <a:bodyPr/>
        <a:lstStyle/>
        <a:p>
          <a:endParaRPr lang="ru-RU"/>
        </a:p>
      </dgm:t>
    </dgm:pt>
    <dgm:pt modelId="{96C25B5F-B194-4843-82F5-6180B1CB0B90}">
      <dgm:prSet/>
      <dgm:spPr/>
      <dgm:t>
        <a:bodyPr/>
        <a:lstStyle/>
        <a:p>
          <a:r>
            <a:rPr lang="ru-RU" smtClean="0"/>
            <a:t>оплата услуг Интернет-провайдеров</a:t>
          </a:r>
          <a:endParaRPr lang="ru-RU"/>
        </a:p>
      </dgm:t>
    </dgm:pt>
    <dgm:pt modelId="{377DC049-18B7-4FC4-A7BF-096C04DCAD8B}" type="parTrans" cxnId="{A279683C-C9B7-47ED-9BC5-ACA47B019A05}">
      <dgm:prSet/>
      <dgm:spPr/>
      <dgm:t>
        <a:bodyPr/>
        <a:lstStyle/>
        <a:p>
          <a:endParaRPr lang="ru-RU"/>
        </a:p>
      </dgm:t>
    </dgm:pt>
    <dgm:pt modelId="{10B321CB-F08D-4063-9958-B8CAD829ACEE}" type="sibTrans" cxnId="{A279683C-C9B7-47ED-9BC5-ACA47B019A05}">
      <dgm:prSet/>
      <dgm:spPr/>
      <dgm:t>
        <a:bodyPr/>
        <a:lstStyle/>
        <a:p>
          <a:endParaRPr lang="ru-RU"/>
        </a:p>
      </dgm:t>
    </dgm:pt>
    <dgm:pt modelId="{15D50321-E218-4813-A6F1-9292D57FE6A3}">
      <dgm:prSet/>
      <dgm:spPr/>
      <dgm:t>
        <a:bodyPr/>
        <a:lstStyle/>
        <a:p>
          <a:r>
            <a:rPr lang="ru-RU" dirty="0" smtClean="0"/>
            <a:t>Оплата мобильных операторов</a:t>
          </a:r>
          <a:endParaRPr lang="ru-RU" dirty="0"/>
        </a:p>
      </dgm:t>
    </dgm:pt>
    <dgm:pt modelId="{904A3B81-9AB8-46E8-B9F1-FE25B565C91C}" type="parTrans" cxnId="{16520BC6-DA0A-4A04-98C0-B5A9B1D2F815}">
      <dgm:prSet/>
      <dgm:spPr/>
      <dgm:t>
        <a:bodyPr/>
        <a:lstStyle/>
        <a:p>
          <a:endParaRPr lang="ru-RU"/>
        </a:p>
      </dgm:t>
    </dgm:pt>
    <dgm:pt modelId="{4F66B86D-217A-4683-8514-A9D1CC44C448}" type="sibTrans" cxnId="{16520BC6-DA0A-4A04-98C0-B5A9B1D2F815}">
      <dgm:prSet/>
      <dgm:spPr/>
      <dgm:t>
        <a:bodyPr/>
        <a:lstStyle/>
        <a:p>
          <a:endParaRPr lang="ru-RU"/>
        </a:p>
      </dgm:t>
    </dgm:pt>
    <dgm:pt modelId="{D9CCB60C-74FE-472B-9CED-B1FBD2218EE4}">
      <dgm:prSet/>
      <dgm:spPr/>
      <dgm:t>
        <a:bodyPr/>
        <a:lstStyle/>
        <a:p>
          <a:r>
            <a:rPr lang="ru-RU" dirty="0" smtClean="0"/>
            <a:t>Оплата спутникового и кабельного телевидения</a:t>
          </a:r>
          <a:endParaRPr lang="ru-RU" dirty="0"/>
        </a:p>
      </dgm:t>
    </dgm:pt>
    <dgm:pt modelId="{989A8084-7E7A-4E88-A950-CF9FF673DFDF}" type="parTrans" cxnId="{D582DE9E-BCBE-4DAB-ABFF-321511D6111D}">
      <dgm:prSet/>
      <dgm:spPr/>
      <dgm:t>
        <a:bodyPr/>
        <a:lstStyle/>
        <a:p>
          <a:endParaRPr lang="ru-RU"/>
        </a:p>
      </dgm:t>
    </dgm:pt>
    <dgm:pt modelId="{BAB8EB76-B857-43FA-A814-DE70BB2D6BEE}" type="sibTrans" cxnId="{D582DE9E-BCBE-4DAB-ABFF-321511D6111D}">
      <dgm:prSet/>
      <dgm:spPr/>
      <dgm:t>
        <a:bodyPr/>
        <a:lstStyle/>
        <a:p>
          <a:endParaRPr lang="ru-RU"/>
        </a:p>
      </dgm:t>
    </dgm:pt>
    <dgm:pt modelId="{C3898553-8183-4F64-A44C-DE26D1BFD607}">
      <dgm:prSet/>
      <dgm:spPr/>
      <dgm:t>
        <a:bodyPr/>
        <a:lstStyle/>
        <a:p>
          <a:r>
            <a:rPr lang="ru-RU" dirty="0" smtClean="0"/>
            <a:t>Оплата </a:t>
          </a:r>
          <a:r>
            <a:rPr lang="ru-RU" dirty="0" smtClean="0"/>
            <a:t>штрафов ГИБДД </a:t>
          </a:r>
          <a:endParaRPr lang="ru-RU" dirty="0"/>
        </a:p>
      </dgm:t>
    </dgm:pt>
    <dgm:pt modelId="{16B249C6-8EEA-45B5-B4A2-B059E2FC526F}" type="parTrans" cxnId="{104D331D-E75E-454A-82AD-A5D8E2740B5A}">
      <dgm:prSet/>
      <dgm:spPr/>
      <dgm:t>
        <a:bodyPr/>
        <a:lstStyle/>
        <a:p>
          <a:endParaRPr lang="ru-RU"/>
        </a:p>
      </dgm:t>
    </dgm:pt>
    <dgm:pt modelId="{9C47F1E5-FD13-4114-ABEB-07DF5BB04E17}" type="sibTrans" cxnId="{104D331D-E75E-454A-82AD-A5D8E2740B5A}">
      <dgm:prSet/>
      <dgm:spPr/>
      <dgm:t>
        <a:bodyPr/>
        <a:lstStyle/>
        <a:p>
          <a:endParaRPr lang="ru-RU"/>
        </a:p>
      </dgm:t>
    </dgm:pt>
    <dgm:pt modelId="{7F2C0DDA-1B33-4FF0-B785-22492A67080B}" type="pres">
      <dgm:prSet presAssocID="{E5234B44-1D6B-4A2B-B230-DC785C763742}" presName="diagram" presStyleCnt="0">
        <dgm:presLayoutVars>
          <dgm:dir/>
          <dgm:resizeHandles val="exact"/>
        </dgm:presLayoutVars>
      </dgm:prSet>
      <dgm:spPr/>
    </dgm:pt>
    <dgm:pt modelId="{49236DA5-9AE8-4FA3-8348-897630891B2B}" type="pres">
      <dgm:prSet presAssocID="{D9CCB60C-74FE-472B-9CED-B1FBD2218EE4}" presName="node" presStyleLbl="node1" presStyleIdx="0" presStyleCnt="7">
        <dgm:presLayoutVars>
          <dgm:bulletEnabled val="1"/>
        </dgm:presLayoutVars>
      </dgm:prSet>
      <dgm:spPr/>
    </dgm:pt>
    <dgm:pt modelId="{7237404D-EC9D-423B-8829-21F3D741E44A}" type="pres">
      <dgm:prSet presAssocID="{BAB8EB76-B857-43FA-A814-DE70BB2D6BEE}" presName="sibTrans" presStyleCnt="0"/>
      <dgm:spPr/>
    </dgm:pt>
    <dgm:pt modelId="{64D603CA-7448-426D-80D0-B7AFB15813BC}" type="pres">
      <dgm:prSet presAssocID="{4226CFA0-05EE-41ED-90A4-2519EB70B3C0}" presName="node" presStyleLbl="node1" presStyleIdx="1" presStyleCnt="7">
        <dgm:presLayoutVars>
          <dgm:bulletEnabled val="1"/>
        </dgm:presLayoutVars>
      </dgm:prSet>
      <dgm:spPr/>
    </dgm:pt>
    <dgm:pt modelId="{209B475D-5A11-43F4-A9CC-CA537E9E1CFC}" type="pres">
      <dgm:prSet presAssocID="{6E0EC352-10C2-4E86-B384-DBA65548C71E}" presName="sibTrans" presStyleCnt="0"/>
      <dgm:spPr/>
    </dgm:pt>
    <dgm:pt modelId="{C9BEF7EF-137E-4CEC-AC11-B877ABAEA02B}" type="pres">
      <dgm:prSet presAssocID="{30F417CF-13D9-4E15-B8D9-D0628EA03B04}" presName="node" presStyleLbl="node1" presStyleIdx="2" presStyleCnt="7">
        <dgm:presLayoutVars>
          <dgm:bulletEnabled val="1"/>
        </dgm:presLayoutVars>
      </dgm:prSet>
      <dgm:spPr/>
    </dgm:pt>
    <dgm:pt modelId="{BAFC240B-AF64-4419-A7A7-EB028CBA33D1}" type="pres">
      <dgm:prSet presAssocID="{CF7F0ADA-2BAB-4407-8E30-7208F2527966}" presName="sibTrans" presStyleCnt="0"/>
      <dgm:spPr/>
    </dgm:pt>
    <dgm:pt modelId="{BD31F00F-38D6-4088-9C4D-B5D543FFC4C6}" type="pres">
      <dgm:prSet presAssocID="{F1636707-95CD-4F98-AA70-60658F0F9BF3}" presName="node" presStyleLbl="node1" presStyleIdx="3" presStyleCnt="7">
        <dgm:presLayoutVars>
          <dgm:bulletEnabled val="1"/>
        </dgm:presLayoutVars>
      </dgm:prSet>
      <dgm:spPr/>
    </dgm:pt>
    <dgm:pt modelId="{4C4E9127-B71C-41B3-B532-5D085782AD3A}" type="pres">
      <dgm:prSet presAssocID="{F2C6107D-5303-4D08-8998-C3A1F1C94CDD}" presName="sibTrans" presStyleCnt="0"/>
      <dgm:spPr/>
    </dgm:pt>
    <dgm:pt modelId="{00A2DDC8-6E58-433A-B157-861FD43C92D3}" type="pres">
      <dgm:prSet presAssocID="{96C25B5F-B194-4843-82F5-6180B1CB0B90}" presName="node" presStyleLbl="node1" presStyleIdx="4" presStyleCnt="7">
        <dgm:presLayoutVars>
          <dgm:bulletEnabled val="1"/>
        </dgm:presLayoutVars>
      </dgm:prSet>
      <dgm:spPr/>
    </dgm:pt>
    <dgm:pt modelId="{F5194CE3-AF97-433F-A02B-A7C82D4B0DB7}" type="pres">
      <dgm:prSet presAssocID="{10B321CB-F08D-4063-9958-B8CAD829ACEE}" presName="sibTrans" presStyleCnt="0"/>
      <dgm:spPr/>
    </dgm:pt>
    <dgm:pt modelId="{876856F6-695A-4C64-B3CE-412F64915493}" type="pres">
      <dgm:prSet presAssocID="{C3898553-8183-4F64-A44C-DE26D1BFD607}" presName="node" presStyleLbl="node1" presStyleIdx="5" presStyleCnt="7">
        <dgm:presLayoutVars>
          <dgm:bulletEnabled val="1"/>
        </dgm:presLayoutVars>
      </dgm:prSet>
      <dgm:spPr/>
    </dgm:pt>
    <dgm:pt modelId="{114D995A-8F46-44F7-9A3B-ED9FF6F92149}" type="pres">
      <dgm:prSet presAssocID="{9C47F1E5-FD13-4114-ABEB-07DF5BB04E17}" presName="sibTrans" presStyleCnt="0"/>
      <dgm:spPr/>
    </dgm:pt>
    <dgm:pt modelId="{E577C674-DA44-4899-9454-0C04DC8E082C}" type="pres">
      <dgm:prSet presAssocID="{15D50321-E218-4813-A6F1-9292D57FE6A3}" presName="node" presStyleLbl="node1" presStyleIdx="6" presStyleCnt="7">
        <dgm:presLayoutVars>
          <dgm:bulletEnabled val="1"/>
        </dgm:presLayoutVars>
      </dgm:prSet>
      <dgm:spPr/>
    </dgm:pt>
  </dgm:ptLst>
  <dgm:cxnLst>
    <dgm:cxn modelId="{A5EF1C60-797D-44F5-8B62-EAC8E2E7EDC4}" type="presOf" srcId="{D9CCB60C-74FE-472B-9CED-B1FBD2218EE4}" destId="{49236DA5-9AE8-4FA3-8348-897630891B2B}" srcOrd="0" destOrd="0" presId="urn:microsoft.com/office/officeart/2005/8/layout/default"/>
    <dgm:cxn modelId="{16520BC6-DA0A-4A04-98C0-B5A9B1D2F815}" srcId="{E5234B44-1D6B-4A2B-B230-DC785C763742}" destId="{15D50321-E218-4813-A6F1-9292D57FE6A3}" srcOrd="6" destOrd="0" parTransId="{904A3B81-9AB8-46E8-B9F1-FE25B565C91C}" sibTransId="{4F66B86D-217A-4683-8514-A9D1CC44C448}"/>
    <dgm:cxn modelId="{A279683C-C9B7-47ED-9BC5-ACA47B019A05}" srcId="{E5234B44-1D6B-4A2B-B230-DC785C763742}" destId="{96C25B5F-B194-4843-82F5-6180B1CB0B90}" srcOrd="4" destOrd="0" parTransId="{377DC049-18B7-4FC4-A7BF-096C04DCAD8B}" sibTransId="{10B321CB-F08D-4063-9958-B8CAD829ACEE}"/>
    <dgm:cxn modelId="{F3A87C24-0959-43E6-9CE1-513D8B2DB682}" type="presOf" srcId="{E5234B44-1D6B-4A2B-B230-DC785C763742}" destId="{7F2C0DDA-1B33-4FF0-B785-22492A67080B}" srcOrd="0" destOrd="0" presId="urn:microsoft.com/office/officeart/2005/8/layout/default"/>
    <dgm:cxn modelId="{D582DE9E-BCBE-4DAB-ABFF-321511D6111D}" srcId="{E5234B44-1D6B-4A2B-B230-DC785C763742}" destId="{D9CCB60C-74FE-472B-9CED-B1FBD2218EE4}" srcOrd="0" destOrd="0" parTransId="{989A8084-7E7A-4E88-A950-CF9FF673DFDF}" sibTransId="{BAB8EB76-B857-43FA-A814-DE70BB2D6BEE}"/>
    <dgm:cxn modelId="{19BD0BAD-481F-4709-A5BA-A413BF9AC100}" type="presOf" srcId="{F1636707-95CD-4F98-AA70-60658F0F9BF3}" destId="{BD31F00F-38D6-4088-9C4D-B5D543FFC4C6}" srcOrd="0" destOrd="0" presId="urn:microsoft.com/office/officeart/2005/8/layout/default"/>
    <dgm:cxn modelId="{89B100CA-2AC6-40C4-9568-7C2C1819CC18}" type="presOf" srcId="{30F417CF-13D9-4E15-B8D9-D0628EA03B04}" destId="{C9BEF7EF-137E-4CEC-AC11-B877ABAEA02B}" srcOrd="0" destOrd="0" presId="urn:microsoft.com/office/officeart/2005/8/layout/default"/>
    <dgm:cxn modelId="{ADDEB3EA-C931-4F63-BD58-D753CED23CEE}" type="presOf" srcId="{96C25B5F-B194-4843-82F5-6180B1CB0B90}" destId="{00A2DDC8-6E58-433A-B157-861FD43C92D3}" srcOrd="0" destOrd="0" presId="urn:microsoft.com/office/officeart/2005/8/layout/default"/>
    <dgm:cxn modelId="{8393D2A5-87D7-4993-8437-193BA04075A4}" srcId="{E5234B44-1D6B-4A2B-B230-DC785C763742}" destId="{F1636707-95CD-4F98-AA70-60658F0F9BF3}" srcOrd="3" destOrd="0" parTransId="{F1A2562E-404F-4E33-843D-41BB263881DA}" sibTransId="{F2C6107D-5303-4D08-8998-C3A1F1C94CDD}"/>
    <dgm:cxn modelId="{1749A4DC-1562-40B2-93C4-E4AF9B312ED2}" srcId="{E5234B44-1D6B-4A2B-B230-DC785C763742}" destId="{4226CFA0-05EE-41ED-90A4-2519EB70B3C0}" srcOrd="1" destOrd="0" parTransId="{093C06FC-E243-4821-B22F-E6C08E443C4E}" sibTransId="{6E0EC352-10C2-4E86-B384-DBA65548C71E}"/>
    <dgm:cxn modelId="{104D331D-E75E-454A-82AD-A5D8E2740B5A}" srcId="{E5234B44-1D6B-4A2B-B230-DC785C763742}" destId="{C3898553-8183-4F64-A44C-DE26D1BFD607}" srcOrd="5" destOrd="0" parTransId="{16B249C6-8EEA-45B5-B4A2-B059E2FC526F}" sibTransId="{9C47F1E5-FD13-4114-ABEB-07DF5BB04E17}"/>
    <dgm:cxn modelId="{FA0EA36E-44E6-48F5-B902-ECEA6A735635}" srcId="{E5234B44-1D6B-4A2B-B230-DC785C763742}" destId="{30F417CF-13D9-4E15-B8D9-D0628EA03B04}" srcOrd="2" destOrd="0" parTransId="{A6B4D299-52A8-4D25-8EC7-76EE252AA665}" sibTransId="{CF7F0ADA-2BAB-4407-8E30-7208F2527966}"/>
    <dgm:cxn modelId="{EA308767-34B7-4FFC-B5AD-16793EE7D9CF}" type="presOf" srcId="{15D50321-E218-4813-A6F1-9292D57FE6A3}" destId="{E577C674-DA44-4899-9454-0C04DC8E082C}" srcOrd="0" destOrd="0" presId="urn:microsoft.com/office/officeart/2005/8/layout/default"/>
    <dgm:cxn modelId="{A082A022-6BBF-4167-A227-7368D90F88C0}" type="presOf" srcId="{4226CFA0-05EE-41ED-90A4-2519EB70B3C0}" destId="{64D603CA-7448-426D-80D0-B7AFB15813BC}" srcOrd="0" destOrd="0" presId="urn:microsoft.com/office/officeart/2005/8/layout/default"/>
    <dgm:cxn modelId="{485CFC83-0EE9-4CB2-A9CA-CBCBBF43A265}" type="presOf" srcId="{C3898553-8183-4F64-A44C-DE26D1BFD607}" destId="{876856F6-695A-4C64-B3CE-412F64915493}" srcOrd="0" destOrd="0" presId="urn:microsoft.com/office/officeart/2005/8/layout/default"/>
    <dgm:cxn modelId="{4D2F3DD0-18AF-4E43-B883-441C254A2B19}" type="presParOf" srcId="{7F2C0DDA-1B33-4FF0-B785-22492A67080B}" destId="{49236DA5-9AE8-4FA3-8348-897630891B2B}" srcOrd="0" destOrd="0" presId="urn:microsoft.com/office/officeart/2005/8/layout/default"/>
    <dgm:cxn modelId="{F33EE54B-85E0-4D78-8414-919DE87675CD}" type="presParOf" srcId="{7F2C0DDA-1B33-4FF0-B785-22492A67080B}" destId="{7237404D-EC9D-423B-8829-21F3D741E44A}" srcOrd="1" destOrd="0" presId="urn:microsoft.com/office/officeart/2005/8/layout/default"/>
    <dgm:cxn modelId="{8BC6DD0C-6050-4220-84CF-F479D648CE37}" type="presParOf" srcId="{7F2C0DDA-1B33-4FF0-B785-22492A67080B}" destId="{64D603CA-7448-426D-80D0-B7AFB15813BC}" srcOrd="2" destOrd="0" presId="urn:microsoft.com/office/officeart/2005/8/layout/default"/>
    <dgm:cxn modelId="{FD9B5C1D-D0BA-4224-8D6D-340AFC42A988}" type="presParOf" srcId="{7F2C0DDA-1B33-4FF0-B785-22492A67080B}" destId="{209B475D-5A11-43F4-A9CC-CA537E9E1CFC}" srcOrd="3" destOrd="0" presId="urn:microsoft.com/office/officeart/2005/8/layout/default"/>
    <dgm:cxn modelId="{5D09DBB5-263D-4FD2-8591-5A35DAF789DC}" type="presParOf" srcId="{7F2C0DDA-1B33-4FF0-B785-22492A67080B}" destId="{C9BEF7EF-137E-4CEC-AC11-B877ABAEA02B}" srcOrd="4" destOrd="0" presId="urn:microsoft.com/office/officeart/2005/8/layout/default"/>
    <dgm:cxn modelId="{1D749885-B7F8-4A40-9391-49EA581FE52F}" type="presParOf" srcId="{7F2C0DDA-1B33-4FF0-B785-22492A67080B}" destId="{BAFC240B-AF64-4419-A7A7-EB028CBA33D1}" srcOrd="5" destOrd="0" presId="urn:microsoft.com/office/officeart/2005/8/layout/default"/>
    <dgm:cxn modelId="{F4FA1A4B-7595-414C-9649-E973E37E4816}" type="presParOf" srcId="{7F2C0DDA-1B33-4FF0-B785-22492A67080B}" destId="{BD31F00F-38D6-4088-9C4D-B5D543FFC4C6}" srcOrd="6" destOrd="0" presId="urn:microsoft.com/office/officeart/2005/8/layout/default"/>
    <dgm:cxn modelId="{09BCC71E-633B-4511-A7D6-3177ADAA3271}" type="presParOf" srcId="{7F2C0DDA-1B33-4FF0-B785-22492A67080B}" destId="{4C4E9127-B71C-41B3-B532-5D085782AD3A}" srcOrd="7" destOrd="0" presId="urn:microsoft.com/office/officeart/2005/8/layout/default"/>
    <dgm:cxn modelId="{6CA22F83-4D0E-4B65-BCBB-8E1134314F5A}" type="presParOf" srcId="{7F2C0DDA-1B33-4FF0-B785-22492A67080B}" destId="{00A2DDC8-6E58-433A-B157-861FD43C92D3}" srcOrd="8" destOrd="0" presId="urn:microsoft.com/office/officeart/2005/8/layout/default"/>
    <dgm:cxn modelId="{9A95BE50-CCA3-4A25-9A6E-3D6F44EA62A0}" type="presParOf" srcId="{7F2C0DDA-1B33-4FF0-B785-22492A67080B}" destId="{F5194CE3-AF97-433F-A02B-A7C82D4B0DB7}" srcOrd="9" destOrd="0" presId="urn:microsoft.com/office/officeart/2005/8/layout/default"/>
    <dgm:cxn modelId="{30DC2D16-4F30-4D72-94F1-4ED534C16F67}" type="presParOf" srcId="{7F2C0DDA-1B33-4FF0-B785-22492A67080B}" destId="{876856F6-695A-4C64-B3CE-412F64915493}" srcOrd="10" destOrd="0" presId="urn:microsoft.com/office/officeart/2005/8/layout/default"/>
    <dgm:cxn modelId="{460051D9-5D8F-47EB-AC02-450EBD8F1170}" type="presParOf" srcId="{7F2C0DDA-1B33-4FF0-B785-22492A67080B}" destId="{114D995A-8F46-44F7-9A3B-ED9FF6F92149}" srcOrd="11" destOrd="0" presId="urn:microsoft.com/office/officeart/2005/8/layout/default"/>
    <dgm:cxn modelId="{A8F35D10-2498-4B13-A53A-F7821CD8F5D3}" type="presParOf" srcId="{7F2C0DDA-1B33-4FF0-B785-22492A67080B}" destId="{E577C674-DA44-4899-9454-0C04DC8E082C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DDAD48-1488-46E6-BFF8-759513EF4D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0767F-AA6D-40F4-ACB9-524060699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2786058"/>
            <a:ext cx="5286412" cy="32861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Наименование организации: 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Дополнительный офис </a:t>
            </a:r>
            <a:r>
              <a:rPr lang="ru-RU" dirty="0" smtClean="0">
                <a:solidFill>
                  <a:schemeClr val="accent1"/>
                </a:solidFill>
              </a:rPr>
              <a:t>№7003/0660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Пао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Сбербанк</a:t>
            </a:r>
          </a:p>
          <a:p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Адрес организации: г.Красноуфимск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ул.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куйбышева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Руководитель:Швецова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Екатерина Алексеевна</a:t>
            </a:r>
          </a:p>
          <a:p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Выполнила студентка ГБПОУ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СО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аграрный колледж Иванова Марина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humb_63684_news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2786057"/>
          </a:xfrm>
          <a:prstGeom prst="rect">
            <a:avLst/>
          </a:prstGeom>
        </p:spPr>
      </p:pic>
      <p:pic>
        <p:nvPicPr>
          <p:cNvPr id="5" name="Рисунок 4" descr="DSC088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43248"/>
            <a:ext cx="4233841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ПАО Сбербанк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- крупнейший банк в России и один из ведущих глобальных финансовых институтов. На долю Сбербанка приходится около трети активов всего российского банковского сектора. Сбербанк является ключевым кредитором для национальной экономики и занимает крупнейшую долю на рынке вкладов. Учредителем и основным акционером ПАО Сбербанк является Центральный банк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ДО </a:t>
            </a:r>
            <a:r>
              <a:rPr lang="ru-RU" sz="2400" b="1" cap="all" dirty="0" smtClean="0">
                <a:solidFill>
                  <a:schemeClr val="accent1"/>
                </a:solidFill>
              </a:rPr>
              <a:t>№7003/0660</a:t>
            </a:r>
            <a:r>
              <a:rPr lang="ru-RU" sz="2400" b="1" i="1" cap="all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ПАО «Сбербанк» базируется на обслуживании физических лиц.</a:t>
            </a:r>
          </a:p>
        </p:txBody>
      </p:sp>
      <p:pic>
        <p:nvPicPr>
          <p:cNvPr id="4098" name="Picture 2" descr="https://www.gzt-sv.ru/cont/2013/03/sb13032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14619"/>
            <a:ext cx="4892535" cy="3017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виды услуг для физических лиц, которые предоставляет банк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u="sng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1643050"/>
          <a:ext cx="764386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Программное обеспечение ПАО Сбербанка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В банке установлены устройства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самообслуживания, они </a:t>
            </a:r>
            <a:r>
              <a:rPr lang="ru-RU" sz="2400" b="1" dirty="0" smtClean="0">
                <a:solidFill>
                  <a:schemeClr val="accent1"/>
                </a:solidFill>
              </a:rPr>
              <a:t>позволяют </a:t>
            </a:r>
            <a:r>
              <a:rPr lang="ru-RU" sz="2400" b="1" dirty="0" smtClean="0">
                <a:solidFill>
                  <a:schemeClr val="accent1"/>
                </a:solidFill>
              </a:rPr>
              <a:t>совершать </a:t>
            </a:r>
            <a:r>
              <a:rPr lang="ru-RU" sz="2400" b="1" dirty="0" smtClean="0">
                <a:solidFill>
                  <a:schemeClr val="accent1"/>
                </a:solidFill>
              </a:rPr>
              <a:t>основные банковские </a:t>
            </a:r>
            <a:r>
              <a:rPr lang="ru-RU" sz="2400" b="1" dirty="0" smtClean="0">
                <a:solidFill>
                  <a:schemeClr val="accent1"/>
                </a:solidFill>
              </a:rPr>
              <a:t>операции не только с использованием банковской карты, но и наличными денежными средствами.</a:t>
            </a:r>
          </a:p>
          <a:p>
            <a:endParaRPr lang="ru-RU" sz="2400" dirty="0"/>
          </a:p>
        </p:txBody>
      </p:sp>
      <p:pic>
        <p:nvPicPr>
          <p:cNvPr id="4" name="Рисунок 3" descr="термина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643314"/>
            <a:ext cx="4572032" cy="28802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помощью устройства самообслуживания можно проводить следующие операции: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928662" y="1857364"/>
          <a:ext cx="728667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2786058"/>
            <a:ext cx="8358246" cy="35004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i="1" u="sng" dirty="0" smtClean="0">
                <a:solidFill>
                  <a:schemeClr val="accent1"/>
                </a:solidFill>
              </a:rPr>
              <a:t>Пластиковые карты Сбербанка бывают:</a:t>
            </a:r>
          </a:p>
          <a:p>
            <a:pPr algn="l"/>
            <a:endParaRPr lang="ru-RU" sz="2000" i="1" u="sng" dirty="0" smtClean="0">
              <a:solidFill>
                <a:schemeClr val="accent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Дебетовые</a:t>
            </a:r>
            <a:r>
              <a:rPr lang="ru-RU" sz="2000" dirty="0" smtClean="0">
                <a:solidFill>
                  <a:schemeClr val="accent1"/>
                </a:solidFill>
              </a:rPr>
              <a:t>: классические, премиальные, платиновые, молодежные, социальные, карты мгновенной выдачи, доп.карты, карты с индивидуальным дизайном;</a:t>
            </a:r>
          </a:p>
          <a:p>
            <a:pPr algn="l"/>
            <a:endParaRPr lang="ru-RU" sz="2000" dirty="0" smtClean="0">
              <a:solidFill>
                <a:schemeClr val="accent1"/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кредитные</a:t>
            </a:r>
            <a:r>
              <a:rPr lang="ru-RU" sz="2000" dirty="0" smtClean="0">
                <a:solidFill>
                  <a:schemeClr val="accent1"/>
                </a:solidFill>
              </a:rPr>
              <a:t>: классические, молодёжные, золотые, карты мгновенной выдачи;</a:t>
            </a:r>
          </a:p>
          <a:p>
            <a:pPr algn="l"/>
            <a:endParaRPr lang="ru-RU" sz="2000" dirty="0" smtClean="0">
              <a:solidFill>
                <a:schemeClr val="accent1"/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партнёрские</a:t>
            </a:r>
            <a:r>
              <a:rPr lang="ru-RU" sz="2000" dirty="0" smtClean="0">
                <a:solidFill>
                  <a:schemeClr val="accent1"/>
                </a:solidFill>
              </a:rPr>
              <a:t>: карта «Подари жизнь», «аэрофлот»</a:t>
            </a:r>
          </a:p>
          <a:p>
            <a:pPr algn="l"/>
            <a:endParaRPr lang="ru-RU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00976" cy="14763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Виды платежных карт Сбербанка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973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Лицензии банка на осуществление банковской деятельности</a:t>
            </a:r>
            <a:endParaRPr lang="ru-RU" dirty="0"/>
          </a:p>
        </p:txBody>
      </p:sp>
      <p:pic>
        <p:nvPicPr>
          <p:cNvPr id="4" name="Содержимое 3" descr="Без имени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3344743" cy="4743301"/>
          </a:xfrm>
        </p:spPr>
      </p:pic>
      <p:pic>
        <p:nvPicPr>
          <p:cNvPr id="5" name="Рисунок 4" descr="лл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85926"/>
            <a:ext cx="3417573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500306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2">
      <a:dk1>
        <a:srgbClr val="002060"/>
      </a:dk1>
      <a:lt1>
        <a:srgbClr val="00B050"/>
      </a:lt1>
      <a:dk2>
        <a:srgbClr val="92D050"/>
      </a:dk2>
      <a:lt2>
        <a:srgbClr val="00B050"/>
      </a:lt2>
      <a:accent1>
        <a:srgbClr val="E9F5DB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92D050"/>
      </a:accent6>
      <a:hlink>
        <a:srgbClr val="E9F5DB"/>
      </a:hlink>
      <a:folHlink>
        <a:srgbClr val="92D05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952</TotalTime>
  <Words>272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Слайд 1</vt:lpstr>
      <vt:lpstr>ПАО Сбербанк </vt:lpstr>
      <vt:lpstr>Слайд 3</vt:lpstr>
      <vt:lpstr>Основные виды услуг для физических лиц, которые предоставляет банк это:</vt:lpstr>
      <vt:lpstr>Программное обеспечение ПАО Сбербанка </vt:lpstr>
      <vt:lpstr>С помощью устройства самообслуживания можно проводить следующие операции:</vt:lpstr>
      <vt:lpstr>Виды платежных карт Сбербанка</vt:lpstr>
      <vt:lpstr>Лицензии банка на осуществление банковской деятельности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94</cp:revision>
  <dcterms:created xsi:type="dcterms:W3CDTF">2018-05-29T14:09:12Z</dcterms:created>
  <dcterms:modified xsi:type="dcterms:W3CDTF">2018-05-30T07:47:41Z</dcterms:modified>
</cp:coreProperties>
</file>