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4" d="100"/>
          <a:sy n="94" d="100"/>
        </p:scale>
        <p:origin x="-384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33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4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2759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145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1970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30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765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79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58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316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344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292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887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86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80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87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A7EA2-168D-49B9-82AB-B9441823FEC5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2020340-9718-4B84-BA5C-774F9810B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69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6579" y="1091821"/>
            <a:ext cx="9144000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ПАО «СКБ-БАНК»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Дополнительный офис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Красноуфимский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6579" y="3875965"/>
            <a:ext cx="9144000" cy="2982035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Зуева А.А.</a:t>
            </a:r>
          </a:p>
          <a:p>
            <a:pPr algn="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2 курса группы 21-БД</a:t>
            </a:r>
          </a:p>
          <a:p>
            <a:pPr algn="r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Красноуфимск 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год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221" y="0"/>
            <a:ext cx="2565779" cy="133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77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083" y="460337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Заключение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6663" y="1741227"/>
            <a:ext cx="10235370" cy="4546446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практики — получить полное представление об операциях кредитных учреждений, получить практические навыки работы в одном из отделений кредитной организации – была выполнена.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Поставленные на время прохождения практики задачи по изучению деятельности кредитного учреждения; ознакомлению со структурой управления банка и организационной структурой; изучению нормативно-правовой документации, регламентирующей деятельность кредитного учреждения, были выполнены.</a:t>
            </a:r>
          </a:p>
        </p:txBody>
      </p:sp>
    </p:spTree>
    <p:extLst>
      <p:ext uri="{BB962C8B-B14F-4D97-AF65-F5344CB8AC3E}">
        <p14:creationId xmlns:p14="http://schemas.microsoft.com/office/powerpoint/2010/main" val="143405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241" y="0"/>
            <a:ext cx="12389241" cy="6858000"/>
          </a:xfrm>
        </p:spPr>
      </p:pic>
    </p:spTree>
    <p:extLst>
      <p:ext uri="{BB962C8B-B14F-4D97-AF65-F5344CB8AC3E}">
        <p14:creationId xmlns:p14="http://schemas.microsoft.com/office/powerpoint/2010/main" val="4221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8376" y="20102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ПАО «СКБ-банк»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Дополнительный офис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Красноуфимский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7231" y="1481919"/>
            <a:ext cx="10481026" cy="5526206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СКБ-банк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городе Красноуфимск – офисы и банкоматы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Красноуфимске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СКБ-банк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1 отделение по работе с юридическими и физическими лицами, а также 11 банкоматов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Банк  предлагает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видов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вкладов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3 кредита. Приведенные данные актуальны на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 2018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 2016 – СКБ-банк вошел в число 100 самых надежных банков России по версии журнала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Forbes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Банки сравнивались по показателям международных рейтинговых агентств, активам, капиталу, рентабельности собственного капитала, крупным кредитным рискам, доле депозитов физлиц в активах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2016 - Мобильный банк СКБ-банка вошел в тройку лучших в России по оценке аналитического агентства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Markswebb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Rank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 2017 - СКБ-банк вступил в Ассоциацию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ФинТех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 2017 - Минсельхоз России включил СКБ-банк в список уполномоченных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банков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2017 - СКБ-банк подписал три государственных контракта с Новосибирской областью</a:t>
            </a:r>
          </a:p>
        </p:txBody>
      </p:sp>
    </p:spTree>
    <p:extLst>
      <p:ext uri="{BB962C8B-B14F-4D97-AF65-F5344CB8AC3E}">
        <p14:creationId xmlns:p14="http://schemas.microsoft.com/office/powerpoint/2010/main" val="112641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«СКБ-Банка»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9955165"/>
              </p:ext>
            </p:extLst>
          </p:nvPr>
        </p:nvGraphicFramePr>
        <p:xfrm>
          <a:off x="1443036" y="1636097"/>
          <a:ext cx="10061576" cy="1789491"/>
        </p:xfrm>
        <a:graphic>
          <a:graphicData uri="http://schemas.openxmlformats.org/drawingml/2006/table">
            <a:tbl>
              <a:tblPr/>
              <a:tblGrid>
                <a:gridCol w="2515394"/>
                <a:gridCol w="2515394"/>
                <a:gridCol w="2515394"/>
                <a:gridCol w="2515394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надежности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кредитам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вкладам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активам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3731">
                <a:tc>
                  <a:txBody>
                    <a:bodyPr/>
                    <a:lstStyle/>
                    <a:p>
                      <a:pPr fontAlgn="t"/>
                      <a:r>
                        <a:rPr lang="ru-RU" b="1" dirty="0">
                          <a:solidFill>
                            <a:srgbClr val="7692A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место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b="1" dirty="0">
                          <a:solidFill>
                            <a:srgbClr val="7692A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место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85 179 763 тыс. руб.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b="1" dirty="0">
                          <a:solidFill>
                            <a:srgbClr val="7692A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место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75 603 267 тыс. руб.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b="1" dirty="0">
                          <a:solidFill>
                            <a:srgbClr val="7692A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место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128 858 248 тыс. руб.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-183369"/>
            <a:ext cx="184731" cy="3667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88872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768" y="3548418"/>
            <a:ext cx="4437780" cy="25737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540" y="3548418"/>
            <a:ext cx="3778269" cy="274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4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Банковские операции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9558" y="1583141"/>
            <a:ext cx="10945054" cy="4710219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-привлечение денежных средств физических и юридических лиц во вклады (до востребования и на определенный срок);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и ведение банковских счетов физических и юридических лиц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-инкассация денежных средств, векселей, платежных и расчетных документов и кассовое обслуживание физических и юридических лиц;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-купля-продажа иностранной валюты в наличной и безналичной формах;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-привлечение во вклады и размещение драгоценных металлов (при наличии соответствующей лицензии Банка России)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-осуществление переводов денежных средств по поручению физических лиц без открытия банковских счетов (за исключением почтовых переводов).</a:t>
            </a:r>
          </a:p>
        </p:txBody>
      </p:sp>
    </p:spTree>
    <p:extLst>
      <p:ext uri="{BB962C8B-B14F-4D97-AF65-F5344CB8AC3E}">
        <p14:creationId xmlns:p14="http://schemas.microsoft.com/office/powerpoint/2010/main" val="82713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1962" y="315898"/>
            <a:ext cx="6297782" cy="1280890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Дресс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-код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875" y="1282890"/>
            <a:ext cx="9773957" cy="4505503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бизнес-среде, как и в любой другой, встречают по одежке. В какой сфере бы ни работала компания, перед клиентами и деловыми партнерами всегда должно быть лицо предприятия, которое задает настроение сотрудничеству. Не зря во многих организациях руководители вводят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дресс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-код и борются за его самое правильное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ношение.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35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000" y="152125"/>
            <a:ext cx="7226113" cy="1280890"/>
          </a:xfrm>
        </p:spPr>
        <p:txBody>
          <a:bodyPr/>
          <a:lstStyle/>
          <a:p>
            <a:pPr algn="ctr"/>
            <a:r>
              <a:rPr lang="ru-RU" dirty="0" err="1" smtClean="0"/>
              <a:t>Дресс</a:t>
            </a:r>
            <a:r>
              <a:rPr lang="ru-RU" dirty="0" smtClean="0"/>
              <a:t>-код для женщин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7849" y="928047"/>
            <a:ext cx="5145207" cy="566382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Женщинам рекомендовано носить юбку длиной до середины колена. Юбка может быть и длиннее, но не более чем на 5 сантиметров.</a:t>
            </a:r>
          </a:p>
          <a:p>
            <a:pPr algn="just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Женщинам рекомендуется носить черные закрытые кожаные туфли — классические или соответствующие тенденциям моды. Длина каблука не должна превышать 7 сантиметров.</a:t>
            </a:r>
          </a:p>
          <a:p>
            <a:pPr algn="just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рекомендуется надевать на работу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неразношенные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туфли, поскольку это может привести к дискомфорту и помешает вежливо и внимательно вести себя по отношению к клиентам.</a:t>
            </a:r>
          </a:p>
          <a:p>
            <a:pPr algn="just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Сапоги не допускаются. Сотрудникам также рекомендовано раз в день переобуваться — «в свежей обуви вы будете чувствовать себя лучше и повысите производительность труда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567" y="1241946"/>
            <a:ext cx="4407790" cy="454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4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3832" y="450378"/>
            <a:ext cx="10481029" cy="625241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Женские колготки, носить которые с юбкой обязательно даже в жару, должны быть монотонными и в тон костюму. Запрещается ношение непрозрачных колготок, колготок в сеточку, с узором или слишком блестящих. Составители документа также советуют женщинам иметь при себе запасные колготки и прозрачный лак для ногтей, которым в случае чего можно заклеить небольшую дырочку.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Украшения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аксессуары должны подчеркивать профессиональность стиля. Для примера женщинам предложен следующий набор из семи аксессуаров: кольцо, неброские часы, очки, серьги, а также цепочка или браслет для привлечения внимания. При этом необходимо избегать ношения религиозных символов, которые бросаются в глаза.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Женщинам рекомендуется регулярный макияж: тональная пудра, тушь, а также неброская помада в тон с лаком для ногтей. При этом зеленый, синий, темно-коричневый или черный цвет лака запрещен, как и разного рода декорирование ногтей. Женщины, которые их красят, обязаны смотреть, чтобы корни волос всегда были «в идеальном состоянии».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запрет попали накладные ногти и яркие лаки. Галстуки мужчин должны «соответствовать типу лица». Все для того, чтобы сделать акцент на консервативности.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532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320" y="337507"/>
            <a:ext cx="9170845" cy="1280890"/>
          </a:xfrm>
        </p:spPr>
        <p:txBody>
          <a:bodyPr/>
          <a:lstStyle/>
          <a:p>
            <a:pPr algn="ctr"/>
            <a:r>
              <a:rPr lang="ru-RU" dirty="0" err="1" smtClean="0"/>
              <a:t>Дресс</a:t>
            </a:r>
            <a:r>
              <a:rPr lang="ru-RU" dirty="0" smtClean="0"/>
              <a:t>-код для мужчин.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0060" y="1050878"/>
            <a:ext cx="6114197" cy="565017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банка должны носить костюм темно-антрацитового (насыщенный серый), черного или темно-синего цвета. Белая рубашка или блузка, обязательно черный ремень, корпоративные атрибуты UBS (для мужчин — галстук, для женщин — шейный платок). Каждая деталь одежды описана подробно.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Нижняя пуговица мужского пиджака все время должна быть расстегнута, тогда как рубашка (обязательно с длинными рукавами) при любых условиях должна быть застегнута на все пуговицы, включая самую верхнюю. Манжеты рубашки должны на 1,5—2,5 сантиметра выглядывать из рукавов пиджака, а ее воротник должен быть ниже ворота пиджака на 1—1,5 сантиметра.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Мужчинам положены галстуки под овал лица и непременный отказ от самостоятельной стирки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рубашек.Мужчинам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качестве обуви предписаны классические черные ботинки со шнурками на кожаной подошве. Рекомендованы модели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Oxford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Derbys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следует избегать ношения декорированных туфель или ботинок с массивными пряжками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524" y="1146413"/>
            <a:ext cx="4181901" cy="47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56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650" y="1201004"/>
            <a:ext cx="10562917" cy="5404513"/>
          </a:xfrm>
        </p:spPr>
        <p:txBody>
          <a:bodyPr>
            <a:noAutofit/>
          </a:bodyPr>
          <a:lstStyle/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Мужчинам разрешено носить только черные носки, без узоров и разноцветных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полосочек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Кроме того, носки должны быть такой длины, чтобы при любом положении (например, когда человек сидит за столом) не оголились ноги.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мужчинам «по эстетическим и гигиеническим соображениям» рекомендовано надевать майку, а женщинам — белье телесного цвета, причем не из хлопка, а из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микроволокна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поскольку хлопок создает складки.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Мужчинам предписано ограничиться двумя-тремя аксессуарами, причем очки с затемненными стеклами попадают в это число, а обручальное кольцо — нет. Также UBS советует избегать ношения религиозных символов, которые бросаются в глаза.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Мужчинам предписано регулярно бриться, трехдневную щетину носить запрещено. Те, кто носит бороду или усы, обязаны следить за их состоянием, потому что неухоженная борода придает сотруднику банка нежелательный вид.</a:t>
            </a:r>
          </a:p>
          <a:p>
            <a:pPr algn="just"/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96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109</TotalTime>
  <Words>972</Words>
  <Application>Microsoft Office PowerPoint</Application>
  <PresentationFormat>Произвольный</PresentationFormat>
  <Paragraphs>54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Легкий дым</vt:lpstr>
      <vt:lpstr>ПАО «СКБ-БАНК» Дополнительный офис «Красноуфимский»</vt:lpstr>
      <vt:lpstr>ПАО «СКБ-банк» Дополнительный офис «Красноуфимский» </vt:lpstr>
      <vt:lpstr>Рейтинг «СКБ-Банка»</vt:lpstr>
      <vt:lpstr>Банковские операции</vt:lpstr>
      <vt:lpstr>Дресс-код </vt:lpstr>
      <vt:lpstr>Дресс-код для женщин </vt:lpstr>
      <vt:lpstr>Презентация PowerPoint</vt:lpstr>
      <vt:lpstr>Дресс-код для мужчин.</vt:lpstr>
      <vt:lpstr>Презентация PowerPoint</vt:lpstr>
      <vt:lpstr>Заключение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ПАО «СКБ-БАНК»</dc:title>
  <dc:creator>1</dc:creator>
  <cp:lastModifiedBy>Пользователь Windows</cp:lastModifiedBy>
  <cp:revision>10</cp:revision>
  <dcterms:created xsi:type="dcterms:W3CDTF">2018-06-01T11:24:17Z</dcterms:created>
  <dcterms:modified xsi:type="dcterms:W3CDTF">2018-06-04T09:53:22Z</dcterms:modified>
</cp:coreProperties>
</file>