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0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64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865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77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185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768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172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4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03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6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39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1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80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83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84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26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83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227AA9-1AD1-4F82-A6F0-01CEF5B469F4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B96DA59-C785-42F0-AB91-BCE1D00A4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1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19760" y="1928388"/>
            <a:ext cx="8574622" cy="22308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ОАО «Натальинский стеклозавод</a:t>
            </a:r>
            <a:r>
              <a:rPr lang="ru-RU" dirty="0" smtClean="0"/>
              <a:t>».</a:t>
            </a:r>
            <a:br>
              <a:rPr lang="ru-RU" dirty="0" smtClean="0"/>
            </a:br>
            <a:r>
              <a:rPr lang="ru-RU" sz="3600" dirty="0" smtClean="0"/>
              <a:t>Прохождение производственной практики.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77750" y="4657169"/>
            <a:ext cx="4432266" cy="1388534"/>
          </a:xfrm>
        </p:spPr>
        <p:txBody>
          <a:bodyPr/>
          <a:lstStyle/>
          <a:p>
            <a:r>
              <a:rPr lang="ru-RU" dirty="0" smtClean="0"/>
              <a:t>Выполнила: Студент 2 курса, 21-БД,</a:t>
            </a:r>
          </a:p>
          <a:p>
            <a:r>
              <a:rPr lang="ru-RU" dirty="0" smtClean="0"/>
              <a:t>Могильникова О.А.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09315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ГБПОУ СО «КРАСНОУФИМСКИЙ АГРАРНЫЙ КОЛЛЕДЖ»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73639" y="6192570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2018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0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7890" y="1563499"/>
            <a:ext cx="10307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производственной практики повысило качество моей профессиональной подготовки, позволила мне закрепить приобретённые практические и теоретические знания по ПМ01 ВЕДЕНИЕ РАСЧЕТНЫХ ОПЕРАЦИЙ</a:t>
            </a:r>
            <a:r>
              <a:rPr lang="ru-RU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97890" y="2708855"/>
            <a:ext cx="10381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прохождении практики на ОАО «Натальинский стеклозавод» я изучила и поняла, как, осуществляется работа между коммерческой организацией и банком, при различных расчётных операциях и других банковских услугах, предоставляемых банком коммерческой организации.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97890" y="3854211"/>
            <a:ext cx="103816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практика позволила мне оценивать возможности и риски, искать решения при выполнении профессиональных задач, повысила и закрепила теоретические и практические знания по ПМ01 ВЕДЕНИЕ РАСЧЕТНЫХ ОПЕРАЦИЙ.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прохождения производственной практики я приобрела первоначальный профессиональный опыт, который помог мне понять сущность своей будущей профессии, что является необходимым условием для успешного дальнейшего обучения, а также для перспективных возможностей в построении карьеры.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21767" y="169091"/>
            <a:ext cx="2139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Вывод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4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3318" y="2596143"/>
            <a:ext cx="6760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внимание!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6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58003" y="1277995"/>
            <a:ext cx="59481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Стекольный завод заложил в 1872 году красноуфимский купец Иван Артемьевич Шевелин. Основная рабочая сила, знакомая с кладкой печей и производством стекла, была привезена из г. Соликамска. Завод назвали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Натальинским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честь жены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Шевелина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Натальи Михайловны.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58003" y="313587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стекловарами были Г.А.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Ряписов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М.М. Негодяев (от них пошли в Натальинске рабочие династии: дети, внуки и правнуки продолжают дело дедов). Продукция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Натальинского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стеклозавода стала пользоваться  большим спросом.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1917 году завод был национализирован, а в 1919 году, после изгнания Колчака с Урала, возобновил свое существование. Заводу оставили прежнее название - в честь бывшей хозяйки Натальи и ее дочери - революционерки Натальи Ивановны.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0186" y="29876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2081" y="77666"/>
            <a:ext cx="6894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История основания </a:t>
            </a:r>
          </a:p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ОАО «Натальинский стеклозавод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82" y="1539386"/>
            <a:ext cx="3135207" cy="37545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86192" y="5293893"/>
            <a:ext cx="291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Иван Артемьевич Шевелин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88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20872" y="913549"/>
            <a:ext cx="55325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начале Великой Отечественной Войны большинство рабочих ушло на фронт, на их места встали подростки, женщины, старики. Завод работал на нужды фронта. Комсомольским вожаком был м. </a:t>
            </a:r>
            <a:r>
              <a:rPr lang="ru-RU" dirty="0" err="1" smtClean="0"/>
              <a:t>Финоженков</a:t>
            </a:r>
            <a:r>
              <a:rPr lang="ru-RU" dirty="0" smtClean="0"/>
              <a:t>, он организовал </a:t>
            </a:r>
            <a:r>
              <a:rPr lang="ru-RU" dirty="0" err="1" smtClean="0"/>
              <a:t>комсомольско</a:t>
            </a:r>
            <a:r>
              <a:rPr lang="ru-RU" dirty="0" smtClean="0"/>
              <a:t> - молодежные бригады, девизом которых было: "Все для фронта, все для победы!"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декабре 1941 года в Натальинск были частично эвакуированы Московский завод "</a:t>
            </a:r>
            <a:r>
              <a:rPr lang="ru-RU" dirty="0" err="1" smtClean="0"/>
              <a:t>Точьизмеритель</a:t>
            </a:r>
            <a:r>
              <a:rPr lang="ru-RU" dirty="0" smtClean="0"/>
              <a:t>" и </a:t>
            </a:r>
            <a:r>
              <a:rPr lang="ru-RU" dirty="0" err="1" smtClean="0"/>
              <a:t>Сходнинский</a:t>
            </a:r>
            <a:r>
              <a:rPr lang="ru-RU" dirty="0" smtClean="0"/>
              <a:t> стеклозавод. Предприятие перешло в ведение авиационной промышленности. Директором был назначен Л.М. Гольдберг, позднее работал П.П. Волков. В 1944 году завод перешел в систему </a:t>
            </a:r>
            <a:r>
              <a:rPr lang="ru-RU" dirty="0" err="1" smtClean="0"/>
              <a:t>Наркомплекса</a:t>
            </a:r>
            <a:r>
              <a:rPr lang="ru-RU" dirty="0" smtClean="0"/>
              <a:t> СССР, возглавил завод М.А. Томашевский. В 1948 году предприятие передали министерству бумажной промышленности, затем перевели в Министерство легкой промышленности, директором назначен К.Д. Крупенников.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03893" y="205663"/>
            <a:ext cx="56091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ЗАВОД В ГОДЫ ВОЙНЫ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062" y="913549"/>
            <a:ext cx="4067381" cy="2308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360" y="3076400"/>
            <a:ext cx="4198385" cy="257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5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3859" y="150244"/>
            <a:ext cx="6364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Послевоенные годы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56769" y="964222"/>
            <a:ext cx="57761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1966 году Натальинский завод отошел в ведение "</a:t>
            </a:r>
            <a:r>
              <a:rPr lang="ru-RU" dirty="0" err="1" smtClean="0"/>
              <a:t>Главстекло</a:t>
            </a:r>
            <a:r>
              <a:rPr lang="ru-RU" dirty="0" smtClean="0"/>
              <a:t>" Министерства промышленности строительных материалов РСФСР.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1971 году коллектив предприятия одним из первых поддержал почин передовых предприятий Свердловской области по увеличению выпуска продукции за счет реконструкции действующего производства. Возглавил работу директор П.П. Ивахненко. В 9-й пятилетке (1971-75 </a:t>
            </a:r>
            <a:r>
              <a:rPr lang="ru-RU" dirty="0" err="1" smtClean="0"/>
              <a:t>г.г</a:t>
            </a:r>
            <a:r>
              <a:rPr lang="ru-RU" dirty="0" smtClean="0"/>
              <a:t>.) реконструированы и построены следующие объекты: стекловаренный участок, </a:t>
            </a:r>
            <a:r>
              <a:rPr lang="ru-RU" dirty="0" err="1" smtClean="0"/>
              <a:t>стеклодувно</a:t>
            </a:r>
            <a:r>
              <a:rPr lang="ru-RU" dirty="0" smtClean="0"/>
              <a:t> - стекловаренный участок, керамическое отделение, котельная на 3 котла, склад ГСМ, склад сырья, здание РСУ.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Реконструкция промышленных объектов сопровождалась техническим перевооружением производства, в результате за годы девятой пятилетки объем производства продукции увеличился в два раза и только за счет роста производительности труда.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579" y="2042829"/>
            <a:ext cx="3939437" cy="28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8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7196" y="1260076"/>
            <a:ext cx="104477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десятой пятилетке завод уверенно продолжал движение вперед. Растут темпы строительства объектов производства, самого поселка. Благоустраивается Натальинск. В 1976 - 78 </a:t>
            </a:r>
            <a:r>
              <a:rPr lang="ru-RU" dirty="0" err="1" smtClean="0"/>
              <a:t>г.г</a:t>
            </a:r>
            <a:r>
              <a:rPr lang="ru-RU" dirty="0" smtClean="0"/>
              <a:t>. построены составной участок, бытовой корпус, очистные сооружения, компрессорная станция, подстанция, реконструируется перевалочная база на железнодорожной станции Красноуфимск, встали три магазина, детский комбинат на 140 мест, один - 12-ти, один - 24, одиннадцать - 4-квартирных домов.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57196" y="2774888"/>
            <a:ext cx="104477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С 1992 года спрос на продукцию падает, появляется бартер. Из-за отсутствия денежных средств рабочие распускаются в отпуска без содержания.</a:t>
            </a:r>
          </a:p>
          <a:p>
            <a:pPr algn="just"/>
            <a:r>
              <a:rPr lang="ru-RU" b="1" dirty="0" smtClean="0"/>
              <a:t>С 1999 года - завод возрождается.</a:t>
            </a:r>
          </a:p>
          <a:p>
            <a:pPr algn="just"/>
            <a:r>
              <a:rPr lang="ru-RU" b="1" dirty="0" smtClean="0"/>
              <a:t>Май 2002 года - завод переходит в частные руки.</a:t>
            </a:r>
          </a:p>
          <a:p>
            <a:pPr algn="just"/>
            <a:r>
              <a:rPr lang="ru-RU" b="1" dirty="0" smtClean="0"/>
              <a:t>Виток исторической спирали в течении XX века свершился - хозяин - артель - государственное предприятие - акционерное общество - хозяин с контрольным пакетом акций.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3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3945" y="0"/>
            <a:ext cx="103481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ОАО «Натальинский завод»</a:t>
            </a:r>
          </a:p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наше время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86803" y="1467343"/>
            <a:ext cx="43547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Полное наименование: Общество с ограниченной ответственностью Натальинский Стеклозавод</a:t>
            </a:r>
          </a:p>
          <a:p>
            <a:pPr algn="just"/>
            <a:r>
              <a:rPr lang="ru-RU" dirty="0" smtClean="0"/>
              <a:t>Регион: Свердловская область</a:t>
            </a:r>
          </a:p>
          <a:p>
            <a:pPr algn="just"/>
            <a:r>
              <a:rPr lang="ru-RU" dirty="0" smtClean="0"/>
              <a:t>Юридический адрес: 623320, Свердловская область, Красноуфимский район, поселок Натальинск, Советская улица, 1</a:t>
            </a:r>
          </a:p>
          <a:p>
            <a:pPr algn="just"/>
            <a:r>
              <a:rPr lang="ru-RU" dirty="0" smtClean="0"/>
              <a:t>Руководство: Генеральный директор</a:t>
            </a:r>
          </a:p>
          <a:p>
            <a:pPr algn="just"/>
            <a:r>
              <a:rPr lang="ru-RU" dirty="0" smtClean="0"/>
              <a:t>Целью общества является извлечение прибыли.</a:t>
            </a:r>
          </a:p>
          <a:p>
            <a:pPr algn="just"/>
            <a:r>
              <a:rPr lang="ru-RU" dirty="0" smtClean="0"/>
              <a:t>Общество имеет гражданские права и несет гражданские обязанности, необходимые для осуществления любых видов деятельности, не запрещенных федеральными законами.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45" y="2113984"/>
            <a:ext cx="5512553" cy="31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9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3822" y="183674"/>
            <a:ext cx="108460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ОАО «Натальинский стеклозавод» осуществляет </a:t>
            </a:r>
            <a:r>
              <a:rPr lang="ru-RU" dirty="0"/>
              <a:t>следующие основные виды деятельности: </a:t>
            </a:r>
          </a:p>
          <a:p>
            <a:pPr algn="ctr"/>
            <a:endParaRPr lang="ru-RU" dirty="0" smtClean="0"/>
          </a:p>
          <a:p>
            <a:r>
              <a:rPr lang="ru-RU" dirty="0" smtClean="0"/>
              <a:t>-</a:t>
            </a:r>
            <a:r>
              <a:rPr lang="ru-RU" dirty="0"/>
              <a:t>производство хозяйственно-бытовых изделий из стекла;</a:t>
            </a:r>
          </a:p>
          <a:p>
            <a:r>
              <a:rPr lang="ru-RU" dirty="0"/>
              <a:t>-оптовая торговля;</a:t>
            </a:r>
          </a:p>
          <a:p>
            <a:r>
              <a:rPr lang="ru-RU" dirty="0"/>
              <a:t>-посреднические услуги при купле – продаже товаров народного потребления;</a:t>
            </a:r>
          </a:p>
          <a:p>
            <a:r>
              <a:rPr lang="ru-RU" dirty="0"/>
              <a:t>-посреднические услуги при купле-продаже продукции технического - назначения;</a:t>
            </a:r>
          </a:p>
          <a:p>
            <a:r>
              <a:rPr lang="ru-RU" dirty="0"/>
              <a:t>-осуществление деятельности по эксплуатации грузоподъемных кранов;</a:t>
            </a:r>
          </a:p>
          <a:p>
            <a:r>
              <a:rPr lang="ru-RU" dirty="0"/>
              <a:t>-осуществление деятельности по техническому обслуживанию и ремонту газопроводов и газового оборудования промышленных предприятий; техническому обслуживанию средств контроля и защиты объектов газового хозяйства;</a:t>
            </a:r>
          </a:p>
          <a:p>
            <a:r>
              <a:rPr lang="ru-RU" dirty="0"/>
              <a:t>-осуществление деятельности по эксплуатации объектов котлонадзора.</a:t>
            </a:r>
          </a:p>
          <a:p>
            <a:r>
              <a:rPr lang="ru-RU" dirty="0"/>
              <a:t>В настоящее время завод специализируется, в основном, на выпуске изоляторов всех типов.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167" y="3599994"/>
            <a:ext cx="1926852" cy="2643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362" y="3778944"/>
            <a:ext cx="4064002" cy="2286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074" y="3778944"/>
            <a:ext cx="3905750" cy="21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408" y="2772393"/>
            <a:ext cx="3590098" cy="7853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48554" y="1338056"/>
            <a:ext cx="11035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ОБСЛУЖИВАЮЩЕГО ПОДРАЗДЕЛЕНИЯ БАНКА: 623300 ПАО Сбербанк - ул. Озерная, 60, г. Красноуфимск.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14764" y="122842"/>
            <a:ext cx="102708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Расчётно- кассовое обслуживание</a:t>
            </a:r>
          </a:p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ОАО «Натальинский стеклозавод»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8554" y="1988066"/>
            <a:ext cx="10235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для удобства документооборота с банком  ОАО «Натальинский стеклозавод» использует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ДБО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«Сбербанк бизнес онлайн», также предоставляет платёжные документы в бумажной форме.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217" y="3989688"/>
            <a:ext cx="2840181" cy="19376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76128" y="2911396"/>
            <a:ext cx="67898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Сбербанк Бизнес Онлайн — это система дистанционного банковского обслуживания, предоставляющая возможность посредством стандартного интернет-браузера подготавливать и отправлять платежные документы, получать информацию о движении денежных средств по счетам, взаимодействовать с сотрудниками Сбербанка путем обмена сообщениями сводного формата, а также направлять заявки на рассмотрение Банком возможности предоставления Клиенту тех или иных услуг и банковских продуктов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054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53200" y="67117"/>
            <a:ext cx="7276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Прохождение практики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8873" y="1431637"/>
            <a:ext cx="904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Во время прохождения практики я: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-Изучала и работала с расчётными документами, которые используются при расчётах;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-Познакомилась с программой 1с Предприятие;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-Работала с банковской выпиской по счёту организации;</a:t>
            </a:r>
          </a:p>
          <a:p>
            <a:pPr>
              <a:lnSpc>
                <a:spcPct val="200000"/>
              </a:lnSpc>
            </a:pPr>
            <a:r>
              <a:rPr lang="ru-RU" dirty="0" smtClean="0"/>
              <a:t>-Познакомилась с системой ДБО «Сбербанк бизнес онлайн» и </a:t>
            </a:r>
            <a:r>
              <a:rPr lang="ru-RU" dirty="0" err="1" smtClean="0"/>
              <a:t>др</a:t>
            </a:r>
            <a:r>
              <a:rPr lang="ru-RU" dirty="0" smtClean="0"/>
              <a:t>…</a:t>
            </a:r>
          </a:p>
          <a:p>
            <a:pPr>
              <a:lnSpc>
                <a:spcPct val="200000"/>
              </a:lnSpc>
            </a:pPr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48873" y="1358885"/>
            <a:ext cx="703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Практику проходила в экономическом отделе, в отделе бухгалтерии.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4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94</TotalTime>
  <Words>1017</Words>
  <Application>Microsoft Office PowerPoint</Application>
  <PresentationFormat>Широкоэкранный</PresentationFormat>
  <Paragraphs>68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Corbel</vt:lpstr>
      <vt:lpstr>Times New Roman</vt:lpstr>
      <vt:lpstr>Параллакс</vt:lpstr>
      <vt:lpstr>ОАО «Натальинский стеклозавод». Прохождение производственной практики.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ОАО «Натальинский стеклозавод».</dc:title>
  <dc:creator>ADMIN</dc:creator>
  <cp:lastModifiedBy>ADMIN</cp:lastModifiedBy>
  <cp:revision>14</cp:revision>
  <dcterms:created xsi:type="dcterms:W3CDTF">2018-05-29T06:56:59Z</dcterms:created>
  <dcterms:modified xsi:type="dcterms:W3CDTF">2018-05-30T17:31:19Z</dcterms:modified>
</cp:coreProperties>
</file>