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  <p:sldMasterId id="2147483686" r:id="rId3"/>
    <p:sldMasterId id="2147483703" r:id="rId4"/>
    <p:sldMasterId id="2147483720" r:id="rId5"/>
    <p:sldMasterId id="2147483737" r:id="rId6"/>
  </p:sldMasterIdLst>
  <p:sldIdLst>
    <p:sldId id="256" r:id="rId7"/>
    <p:sldId id="258" r:id="rId8"/>
    <p:sldId id="264" r:id="rId9"/>
    <p:sldId id="260" r:id="rId10"/>
    <p:sldId id="261" r:id="rId11"/>
    <p:sldId id="262" r:id="rId12"/>
    <p:sldId id="257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A9A7EC5-9AF3-48EA-87FD-ABAFD04B5E74}">
          <p14:sldIdLst>
            <p14:sldId id="256"/>
            <p14:sldId id="258"/>
            <p14:sldId id="264"/>
            <p14:sldId id="260"/>
            <p14:sldId id="261"/>
            <p14:sldId id="262"/>
            <p14:sldId id="257"/>
            <p14:sldId id="263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74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179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16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0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902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87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686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61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3193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1206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47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91486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871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206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713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19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579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093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8691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235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5671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465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50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48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385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1271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791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89857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732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7757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057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417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5701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03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4166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303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715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7484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993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2794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701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9277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26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61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214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94798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3230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2901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6010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6682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396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498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6307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77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1169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467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215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1111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3114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87400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461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41856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1028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4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9004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0687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5528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928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351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623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108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929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1129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87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92190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27948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4881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87283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0392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566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59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84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586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51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8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AF4B8D-5814-4172-AA8F-F404E56A2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225" y="266700"/>
            <a:ext cx="7400926" cy="26479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ГБПОУ СО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Красноуфимский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аграрный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колледж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БАНКОВСКОЕ ДЕЛО </a:t>
            </a:r>
            <a:endParaRPr lang="ru-RU" sz="7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57C81F8-4040-4531-BD05-CC1BDDE0D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2725" y="4286251"/>
            <a:ext cx="5133976" cy="21240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Ольга Владимировна Шарова</a:t>
            </a:r>
            <a:endParaRPr lang="ru-RU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CB841FF-6F07-443C-B496-F53DC8A6D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3019426"/>
            <a:ext cx="5276850" cy="313372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161924"/>
            <a:ext cx="3886200" cy="367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71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6225"/>
            <a:ext cx="8596668" cy="1654175"/>
          </a:xfrm>
        </p:spPr>
        <p:txBody>
          <a:bodyPr/>
          <a:lstStyle/>
          <a:p>
            <a:r>
              <a:rPr lang="ru-RU" dirty="0" smtClean="0"/>
              <a:t>      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Лицевая </a:t>
            </a:r>
            <a:r>
              <a:rPr lang="ru-RU" dirty="0" smtClean="0"/>
              <a:t>                      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Оборотная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4" y="933451"/>
            <a:ext cx="2819401" cy="5734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933451"/>
            <a:ext cx="2609851" cy="577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97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6225"/>
            <a:ext cx="8596668" cy="130492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Признаки подлинности, контролируемые на просвет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995362"/>
            <a:ext cx="2693055" cy="5478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5381625" y="1657350"/>
            <a:ext cx="1790700" cy="76200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010025" y="4229100"/>
            <a:ext cx="4057649" cy="1057275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0975" y="1971675"/>
            <a:ext cx="5362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ФИЛИГРАННЫЙ ВОДЯНОЙ ЗНАК </a:t>
            </a:r>
            <a:r>
              <a:rPr lang="ru-RU" dirty="0">
                <a:solidFill>
                  <a:srgbClr val="2C2C2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rgbClr val="2C2C2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2C2C2C"/>
                </a:solidFill>
                <a:latin typeface="Times New Roman" pitchFamily="18" charset="0"/>
                <a:cs typeface="Times New Roman" pitchFamily="18" charset="0"/>
              </a:rPr>
              <a:t>размещён в верхней части банкноты, </a:t>
            </a:r>
            <a:r>
              <a:rPr lang="ru-RU" dirty="0" smtClean="0">
                <a:solidFill>
                  <a:srgbClr val="2C2C2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2C2C2C"/>
                </a:solidFill>
                <a:latin typeface="Times New Roman" pitchFamily="18" charset="0"/>
                <a:cs typeface="Times New Roman" pitchFamily="18" charset="0"/>
              </a:rPr>
              <a:t>имеет участки более светлые, чем бумага </a:t>
            </a:r>
            <a:endParaRPr lang="ru-RU" dirty="0" smtClean="0">
              <a:solidFill>
                <a:srgbClr val="2C2C2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sochi.ru 2014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5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колец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7725" y="3467100"/>
            <a:ext cx="4998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ЗАЩИТНАЯ ПОЛИМЕРНАЯ ЛЕНТА С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МОРОЗНЫМ УЗОРОМ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https://st.depositphotos.com/1769653/3118/i/950/depositphotos_31189419-stock-photo-blue-glittering-snowflakes-isolated-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085" y="161925"/>
            <a:ext cx="2480713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6" y="4316833"/>
            <a:ext cx="270033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32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14326"/>
            <a:ext cx="8419041" cy="10667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Признаки подлинности, контролируемые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использованием ДОРС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150" y="4949825"/>
            <a:ext cx="2474913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5900"/>
            <a:ext cx="2981325" cy="528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1733550" y="1543051"/>
            <a:ext cx="1809750" cy="223836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49094" y="1470303"/>
            <a:ext cx="5799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МИКРОТЕКСТ КОНТУРНЫЙ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100100100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895475" y="3667125"/>
            <a:ext cx="2990850" cy="1038225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57600" y="2308800"/>
            <a:ext cx="716200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МЕЛКОЕ ГРАФИЧЕСКОЕ ИЗОБРАЖЕНИЕ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2014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МИКРОТЕКСТ  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БАНК РОССИИ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65439">
            <a:off x="262196" y="5425282"/>
            <a:ext cx="400716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898475" y="3244334"/>
            <a:ext cx="579960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МИКРОТЕКСТ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КОНТУРНЫЙ 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100100100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3162300" y="3176586"/>
            <a:ext cx="1724025" cy="490539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91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576" y="609600"/>
            <a:ext cx="4876800" cy="904875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ИЗОБРАЖЕНИЕ МЕЛКИХ ГРАФИЧЕСКИХ ЭЛЕМЕНТОВ 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ПОВТОРЯЮЩЕГО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ЧИСЛА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2014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270086"/>
            <a:ext cx="3181350" cy="647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5857875" y="1257299"/>
            <a:ext cx="3429000" cy="1095376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1257299"/>
            <a:ext cx="1752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23876" y="3198168"/>
            <a:ext cx="5791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МИКРОТЕКСТ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КОНТУРНЫЙ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100100100</a:t>
            </a:r>
          </a:p>
          <a:p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СТРОКА РАСПОЛОЖЕНА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НИЖЕ ИЗОБРАЖЕНИЯ ОЛИМПИЙСКОГО СТАДИОНА ФИШТ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4114800"/>
            <a:ext cx="6699250" cy="208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58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95276"/>
            <a:ext cx="8596668" cy="11049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Признаки подлинности, контролируемые на ощупь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853" y="825281"/>
            <a:ext cx="2792115" cy="568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8" y="2571750"/>
            <a:ext cx="38957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1" y="700087"/>
            <a:ext cx="3181350" cy="1595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90650" y="1762125"/>
            <a:ext cx="3876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ПОВЫШЕННЫЙ РЕЛЬЕФ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http://www.cbr.ru/Bank-notes_coins/banknotes_itm/?prx=..%2fbank-notes_coins%2fbanknote_coins_newdesign_2017%2fG2014%2fB100%2fPic_8_2_1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" y="4467225"/>
            <a:ext cx="1452563" cy="177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017">
            <a:off x="3831369" y="4188049"/>
            <a:ext cx="5879285" cy="29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57488" y="4391025"/>
            <a:ext cx="3895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МЕТКА ДЛЯ СЛАБОВИДЯЩИХ ЛЮДЕЙ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37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ec092f44613768df2325448a3b5e4210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138" y="188616"/>
            <a:ext cx="2177862" cy="31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coinsbolhov.ru/upload/thumbs/cache/i1/ib/1b831e356b30a1fd1d692cdb4ed75a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68" y="188616"/>
            <a:ext cx="6246017" cy="247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936" y="56209"/>
            <a:ext cx="3442749" cy="5027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7" y="2381250"/>
            <a:ext cx="2717097" cy="332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146" y="2931693"/>
            <a:ext cx="4678854" cy="292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2667000"/>
            <a:ext cx="456565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972524"/>
            <a:ext cx="3913336" cy="195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 descr="https://i.ytimg.com/vi/mE40oZdofYU/mqdefaul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013" y="4938814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78301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2" y="4845152"/>
            <a:ext cx="5222237" cy="180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34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484" y="1619251"/>
            <a:ext cx="8596668" cy="44030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Всем спасибо!</a:t>
            </a:r>
          </a:p>
          <a:p>
            <a:pPr marL="0" indent="0" algn="ctr">
              <a:buNone/>
            </a:pPr>
            <a:r>
              <a:rPr lang="ru-RU" sz="6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 новых встреч!</a:t>
            </a:r>
            <a:endParaRPr lang="ru-RU" sz="6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" y="139700"/>
            <a:ext cx="2474913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3924300"/>
            <a:ext cx="2474913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3092450"/>
            <a:ext cx="2474913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4756150"/>
            <a:ext cx="2474913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71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1_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2_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3_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5.xml><?xml version="1.0" encoding="utf-8"?>
<a:theme xmlns:a="http://schemas.openxmlformats.org/drawingml/2006/main" name="4_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6.xml><?xml version="1.0" encoding="utf-8"?>
<a:theme xmlns:a="http://schemas.openxmlformats.org/drawingml/2006/main" name="5_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202</TotalTime>
  <Words>100</Words>
  <Application>Microsoft Office PowerPoint</Application>
  <PresentationFormat>Произвольный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Аспект</vt:lpstr>
      <vt:lpstr>1_Аспект</vt:lpstr>
      <vt:lpstr>2_Аспект</vt:lpstr>
      <vt:lpstr>3_Аспект</vt:lpstr>
      <vt:lpstr>4_Аспект</vt:lpstr>
      <vt:lpstr>5_Аспект</vt:lpstr>
      <vt:lpstr>         ГБПОУ СО Красноуфимский аграрный колледж БАНКОВСКОЕ ДЕЛО </vt:lpstr>
      <vt:lpstr>       Лицевая                        Оборотная</vt:lpstr>
      <vt:lpstr>Признаки подлинности, контролируемые на просвет</vt:lpstr>
      <vt:lpstr>Признаки подлинности, контролируемые с использованием ДОРС</vt:lpstr>
      <vt:lpstr>ИЗОБРАЖЕНИЕ МЕЛКИХ ГРАФИЧЕСКИХ ЭЛЕМЕНТОВ И ПОВТОРЯЮЩЕГО ЧИСЛА 2014 </vt:lpstr>
      <vt:lpstr>Признаки подлинности, контролируемые на ощупь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и виды денег</dc:title>
  <dc:creator>Гульназ Шайгарданова</dc:creator>
  <cp:lastModifiedBy>Пользователь Windows</cp:lastModifiedBy>
  <cp:revision>29</cp:revision>
  <cp:lastPrinted>2018-12-13T06:57:44Z</cp:lastPrinted>
  <dcterms:created xsi:type="dcterms:W3CDTF">2017-09-18T13:16:50Z</dcterms:created>
  <dcterms:modified xsi:type="dcterms:W3CDTF">2018-12-13T07:52:46Z</dcterms:modified>
</cp:coreProperties>
</file>